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1" r:id="rId1"/>
    <p:sldMasterId id="2147483900" r:id="rId2"/>
    <p:sldMasterId id="2147483933" r:id="rId3"/>
    <p:sldMasterId id="2147483947" r:id="rId4"/>
    <p:sldMasterId id="2147483964" r:id="rId5"/>
    <p:sldMasterId id="2147483976" r:id="rId6"/>
    <p:sldMasterId id="2147483993" r:id="rId7"/>
  </p:sldMasterIdLst>
  <p:notesMasterIdLst>
    <p:notesMasterId r:id="rId35"/>
  </p:notesMasterIdLst>
  <p:handoutMasterIdLst>
    <p:handoutMasterId r:id="rId36"/>
  </p:handoutMasterIdLst>
  <p:sldIdLst>
    <p:sldId id="256" r:id="rId8"/>
    <p:sldId id="305" r:id="rId9"/>
    <p:sldId id="372" r:id="rId10"/>
    <p:sldId id="358" r:id="rId11"/>
    <p:sldId id="333" r:id="rId12"/>
    <p:sldId id="334" r:id="rId13"/>
    <p:sldId id="293" r:id="rId14"/>
    <p:sldId id="275" r:id="rId15"/>
    <p:sldId id="1916" r:id="rId16"/>
    <p:sldId id="347" r:id="rId17"/>
    <p:sldId id="326" r:id="rId18"/>
    <p:sldId id="375" r:id="rId19"/>
    <p:sldId id="370" r:id="rId20"/>
    <p:sldId id="330" r:id="rId21"/>
    <p:sldId id="374" r:id="rId22"/>
    <p:sldId id="373" r:id="rId23"/>
    <p:sldId id="365" r:id="rId24"/>
    <p:sldId id="371" r:id="rId25"/>
    <p:sldId id="352" r:id="rId26"/>
    <p:sldId id="273" r:id="rId27"/>
    <p:sldId id="296" r:id="rId28"/>
    <p:sldId id="298" r:id="rId29"/>
    <p:sldId id="281" r:id="rId30"/>
    <p:sldId id="304" r:id="rId31"/>
    <p:sldId id="367" r:id="rId32"/>
    <p:sldId id="364" r:id="rId33"/>
    <p:sldId id="320" r:id="rId34"/>
  </p:sldIdLst>
  <p:sldSz cx="9144000" cy="6858000" type="screen4x3"/>
  <p:notesSz cx="6858000" cy="9296400"/>
  <p:defaultTextStyle>
    <a:defPPr>
      <a:defRPr lang="en-US"/>
    </a:defPPr>
    <a:lvl1pPr marL="0" algn="l" defTabSz="913944" rtl="0" eaLnBrk="1" latinLnBrk="0" hangingPunct="1">
      <a:defRPr sz="1800" kern="1200">
        <a:solidFill>
          <a:schemeClr val="tx1"/>
        </a:solidFill>
        <a:latin typeface="+mn-lt"/>
        <a:ea typeface="+mn-ea"/>
        <a:cs typeface="+mn-cs"/>
      </a:defRPr>
    </a:lvl1pPr>
    <a:lvl2pPr marL="456972" algn="l" defTabSz="913944" rtl="0" eaLnBrk="1" latinLnBrk="0" hangingPunct="1">
      <a:defRPr sz="1800" kern="1200">
        <a:solidFill>
          <a:schemeClr val="tx1"/>
        </a:solidFill>
        <a:latin typeface="+mn-lt"/>
        <a:ea typeface="+mn-ea"/>
        <a:cs typeface="+mn-cs"/>
      </a:defRPr>
    </a:lvl2pPr>
    <a:lvl3pPr marL="913944" algn="l" defTabSz="913944" rtl="0" eaLnBrk="1" latinLnBrk="0" hangingPunct="1">
      <a:defRPr sz="1800" kern="1200">
        <a:solidFill>
          <a:schemeClr val="tx1"/>
        </a:solidFill>
        <a:latin typeface="+mn-lt"/>
        <a:ea typeface="+mn-ea"/>
        <a:cs typeface="+mn-cs"/>
      </a:defRPr>
    </a:lvl3pPr>
    <a:lvl4pPr marL="1370916" algn="l" defTabSz="913944" rtl="0" eaLnBrk="1" latinLnBrk="0" hangingPunct="1">
      <a:defRPr sz="1800" kern="1200">
        <a:solidFill>
          <a:schemeClr val="tx1"/>
        </a:solidFill>
        <a:latin typeface="+mn-lt"/>
        <a:ea typeface="+mn-ea"/>
        <a:cs typeface="+mn-cs"/>
      </a:defRPr>
    </a:lvl4pPr>
    <a:lvl5pPr marL="1827888" algn="l" defTabSz="913944" rtl="0" eaLnBrk="1" latinLnBrk="0" hangingPunct="1">
      <a:defRPr sz="1800" kern="1200">
        <a:solidFill>
          <a:schemeClr val="tx1"/>
        </a:solidFill>
        <a:latin typeface="+mn-lt"/>
        <a:ea typeface="+mn-ea"/>
        <a:cs typeface="+mn-cs"/>
      </a:defRPr>
    </a:lvl5pPr>
    <a:lvl6pPr marL="2284860" algn="l" defTabSz="913944" rtl="0" eaLnBrk="1" latinLnBrk="0" hangingPunct="1">
      <a:defRPr sz="1800" kern="1200">
        <a:solidFill>
          <a:schemeClr val="tx1"/>
        </a:solidFill>
        <a:latin typeface="+mn-lt"/>
        <a:ea typeface="+mn-ea"/>
        <a:cs typeface="+mn-cs"/>
      </a:defRPr>
    </a:lvl6pPr>
    <a:lvl7pPr marL="2741832" algn="l" defTabSz="913944" rtl="0" eaLnBrk="1" latinLnBrk="0" hangingPunct="1">
      <a:defRPr sz="1800" kern="1200">
        <a:solidFill>
          <a:schemeClr val="tx1"/>
        </a:solidFill>
        <a:latin typeface="+mn-lt"/>
        <a:ea typeface="+mn-ea"/>
        <a:cs typeface="+mn-cs"/>
      </a:defRPr>
    </a:lvl7pPr>
    <a:lvl8pPr marL="3198804" algn="l" defTabSz="913944" rtl="0" eaLnBrk="1" latinLnBrk="0" hangingPunct="1">
      <a:defRPr sz="1800" kern="1200">
        <a:solidFill>
          <a:schemeClr val="tx1"/>
        </a:solidFill>
        <a:latin typeface="+mn-lt"/>
        <a:ea typeface="+mn-ea"/>
        <a:cs typeface="+mn-cs"/>
      </a:defRPr>
    </a:lvl8pPr>
    <a:lvl9pPr marL="3655776" algn="l" defTabSz="91394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a2" initials="j" lastIdx="18" clrIdx="0">
    <p:extLst>
      <p:ext uri="{19B8F6BF-5375-455C-9EA6-DF929625EA0E}">
        <p15:presenceInfo xmlns:p15="http://schemas.microsoft.com/office/powerpoint/2012/main" userId="jana2" providerId="None"/>
      </p:ext>
    </p:extLst>
  </p:cmAuthor>
  <p:cmAuthor id="2" name="Justin Pollock" initials="JP" lastIdx="11" clrIdx="1">
    <p:extLst>
      <p:ext uri="{19B8F6BF-5375-455C-9EA6-DF929625EA0E}">
        <p15:presenceInfo xmlns:p15="http://schemas.microsoft.com/office/powerpoint/2012/main" userId="2a10a1b698f7ea09" providerId="Windows Live"/>
      </p:ext>
    </p:extLst>
  </p:cmAuthor>
  <p:cmAuthor id="3" name="Jana Sharp" initials="JS" lastIdx="15" clrIdx="2">
    <p:extLst>
      <p:ext uri="{19B8F6BF-5375-455C-9EA6-DF929625EA0E}">
        <p15:presenceInfo xmlns:p15="http://schemas.microsoft.com/office/powerpoint/2012/main" userId="676b00532acc70d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662C"/>
    <a:srgbClr val="2D4E6B"/>
    <a:srgbClr val="006424"/>
    <a:srgbClr val="BCC77D"/>
    <a:srgbClr val="6176AA"/>
    <a:srgbClr val="00822E"/>
    <a:srgbClr val="2D49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019" autoAdjust="0"/>
    <p:restoredTop sz="78855" autoAdjust="0"/>
  </p:normalViewPr>
  <p:slideViewPr>
    <p:cSldViewPr snapToGrid="0">
      <p:cViewPr varScale="1">
        <p:scale>
          <a:sx n="64" d="100"/>
          <a:sy n="64" d="100"/>
        </p:scale>
        <p:origin x="1524" y="72"/>
      </p:cViewPr>
      <p:guideLst/>
    </p:cSldViewPr>
  </p:slideViewPr>
  <p:notesTextViewPr>
    <p:cViewPr>
      <p:scale>
        <a:sx n="3" d="2"/>
        <a:sy n="3" d="2"/>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7-12-07T23:07:43.909" idx="13">
    <p:pos x="10" y="10"/>
    <p:text>Do participants work through this on their own screens?  Or do you run through this live?</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3653BF-0260-4088-8FB8-74D434D77BCE}" type="doc">
      <dgm:prSet loTypeId="urn:microsoft.com/office/officeart/2005/8/layout/pyramid1" loCatId="pyramid" qsTypeId="urn:microsoft.com/office/officeart/2005/8/quickstyle/simple1" qsCatId="simple" csTypeId="urn:microsoft.com/office/officeart/2005/8/colors/accent2_2" csCatId="accent2" phldr="1"/>
      <dgm:spPr/>
    </dgm:pt>
    <dgm:pt modelId="{6E19C912-1E0A-4535-B61A-8366DA9338C0}">
      <dgm:prSet phldrT="[Text]" custT="1"/>
      <dgm:spPr/>
      <dgm:t>
        <a:bodyPr/>
        <a:lstStyle/>
        <a:p>
          <a:pPr>
            <a:spcAft>
              <a:spcPts val="0"/>
            </a:spcAft>
          </a:pPr>
          <a:endParaRPr lang="en-US" sz="2100" b="1" dirty="0">
            <a:solidFill>
              <a:schemeClr val="tx1"/>
            </a:solidFill>
            <a:latin typeface="Century Gothic" panose="020B0502020202020204" pitchFamily="34" charset="0"/>
            <a:ea typeface="Verdana" panose="020B0604030504040204" pitchFamily="34" charset="0"/>
            <a:cs typeface="Verdana" panose="020B0604030504040204" pitchFamily="34" charset="0"/>
          </a:endParaRPr>
        </a:p>
        <a:p>
          <a:pPr>
            <a:spcAft>
              <a:spcPts val="0"/>
            </a:spcAft>
          </a:pPr>
          <a:r>
            <a:rPr lang="en-US" sz="2100" b="1" dirty="0">
              <a:solidFill>
                <a:schemeClr val="tx1"/>
              </a:solidFill>
              <a:latin typeface="Century Gothic" panose="020B0502020202020204" pitchFamily="34" charset="0"/>
              <a:ea typeface="Verdana" panose="020B0604030504040204" pitchFamily="34" charset="0"/>
              <a:cs typeface="Verdana" panose="020B0604030504040204" pitchFamily="34" charset="0"/>
            </a:rPr>
            <a:t>What </a:t>
          </a:r>
        </a:p>
        <a:p>
          <a:pPr>
            <a:spcAft>
              <a:spcPts val="0"/>
            </a:spcAft>
          </a:pPr>
          <a:r>
            <a:rPr lang="en-US" sz="2100" b="1" dirty="0">
              <a:solidFill>
                <a:schemeClr val="tx1"/>
              </a:solidFill>
              <a:latin typeface="Century Gothic" panose="020B0502020202020204" pitchFamily="34" charset="0"/>
              <a:ea typeface="Verdana" panose="020B0604030504040204" pitchFamily="34" charset="0"/>
              <a:cs typeface="Verdana" panose="020B0604030504040204" pitchFamily="34" charset="0"/>
            </a:rPr>
            <a:t>difference </a:t>
          </a:r>
        </a:p>
        <a:p>
          <a:pPr>
            <a:spcAft>
              <a:spcPts val="0"/>
            </a:spcAft>
          </a:pPr>
          <a:r>
            <a:rPr lang="en-US" sz="2100" b="1" dirty="0">
              <a:solidFill>
                <a:schemeClr val="tx1"/>
              </a:solidFill>
              <a:latin typeface="Century Gothic" panose="020B0502020202020204" pitchFamily="34" charset="0"/>
              <a:ea typeface="Verdana" panose="020B0604030504040204" pitchFamily="34" charset="0"/>
              <a:cs typeface="Verdana" panose="020B0604030504040204" pitchFamily="34" charset="0"/>
            </a:rPr>
            <a:t>did we make?</a:t>
          </a:r>
          <a:endParaRPr lang="en-US" sz="2100" dirty="0">
            <a:solidFill>
              <a:schemeClr val="tx1"/>
            </a:solidFill>
          </a:endParaRPr>
        </a:p>
      </dgm:t>
    </dgm:pt>
    <dgm:pt modelId="{AF4E108D-DF6E-4297-AD1C-DFD82EDAE290}" type="parTrans" cxnId="{5C9154BA-FFF8-4E66-B1C4-02C1175255DF}">
      <dgm:prSet/>
      <dgm:spPr/>
      <dgm:t>
        <a:bodyPr/>
        <a:lstStyle/>
        <a:p>
          <a:endParaRPr lang="en-US"/>
        </a:p>
      </dgm:t>
    </dgm:pt>
    <dgm:pt modelId="{72AF4776-04FF-46E5-BC9D-D0DF896D4433}" type="sibTrans" cxnId="{5C9154BA-FFF8-4E66-B1C4-02C1175255DF}">
      <dgm:prSet/>
      <dgm:spPr/>
      <dgm:t>
        <a:bodyPr/>
        <a:lstStyle/>
        <a:p>
          <a:endParaRPr lang="en-US"/>
        </a:p>
      </dgm:t>
    </dgm:pt>
    <dgm:pt modelId="{3E5020BA-B4D2-43F1-B814-4F2C81F50F3E}">
      <dgm:prSet phldrT="[Text]" custT="1"/>
      <dgm:spPr/>
      <dgm:t>
        <a:bodyPr/>
        <a:lstStyle/>
        <a:p>
          <a:pPr>
            <a:spcAft>
              <a:spcPts val="0"/>
            </a:spcAft>
          </a:pPr>
          <a:r>
            <a:rPr lang="en-US" sz="2100" b="1" dirty="0">
              <a:solidFill>
                <a:schemeClr val="tx1"/>
              </a:solidFill>
              <a:latin typeface="Century Gothic" panose="020B0502020202020204" pitchFamily="34" charset="0"/>
              <a:ea typeface="Verdana" panose="020B0604030504040204" pitchFamily="34" charset="0"/>
              <a:cs typeface="Verdana" panose="020B0604030504040204" pitchFamily="34" charset="0"/>
            </a:rPr>
            <a:t>How well did </a:t>
          </a:r>
        </a:p>
        <a:p>
          <a:pPr>
            <a:spcAft>
              <a:spcPts val="0"/>
            </a:spcAft>
          </a:pPr>
          <a:r>
            <a:rPr lang="en-US" sz="2100" b="1" dirty="0">
              <a:solidFill>
                <a:schemeClr val="tx1"/>
              </a:solidFill>
              <a:latin typeface="Century Gothic" panose="020B0502020202020204" pitchFamily="34" charset="0"/>
              <a:ea typeface="Verdana" panose="020B0604030504040204" pitchFamily="34" charset="0"/>
              <a:cs typeface="Verdana" panose="020B0604030504040204" pitchFamily="34" charset="0"/>
            </a:rPr>
            <a:t>we do it?</a:t>
          </a:r>
          <a:endParaRPr lang="en-US" sz="2100" dirty="0">
            <a:solidFill>
              <a:schemeClr val="tx1"/>
            </a:solidFill>
          </a:endParaRPr>
        </a:p>
      </dgm:t>
    </dgm:pt>
    <dgm:pt modelId="{90E21AF5-93E2-4BF2-819E-A5917E878B2F}" type="parTrans" cxnId="{A282B31F-EF71-41DB-B5B1-BEC3A6839C08}">
      <dgm:prSet/>
      <dgm:spPr/>
      <dgm:t>
        <a:bodyPr/>
        <a:lstStyle/>
        <a:p>
          <a:endParaRPr lang="en-US"/>
        </a:p>
      </dgm:t>
    </dgm:pt>
    <dgm:pt modelId="{5C931265-ECC2-46C0-8EF5-611E75940123}" type="sibTrans" cxnId="{A282B31F-EF71-41DB-B5B1-BEC3A6839C08}">
      <dgm:prSet/>
      <dgm:spPr/>
      <dgm:t>
        <a:bodyPr/>
        <a:lstStyle/>
        <a:p>
          <a:endParaRPr lang="en-US"/>
        </a:p>
      </dgm:t>
    </dgm:pt>
    <dgm:pt modelId="{198B2B5A-7A28-4A81-820F-6D3221902B2B}">
      <dgm:prSet phldrT="[Text]" custT="1"/>
      <dgm:spPr/>
      <dgm:t>
        <a:bodyPr/>
        <a:lstStyle/>
        <a:p>
          <a:r>
            <a:rPr lang="en-US" sz="2100" b="1" dirty="0">
              <a:solidFill>
                <a:schemeClr val="tx1"/>
              </a:solidFill>
              <a:latin typeface="Century Gothic" panose="020B0502020202020204" pitchFamily="34" charset="0"/>
              <a:ea typeface="Verdana" panose="020B0604030504040204" pitchFamily="34" charset="0"/>
              <a:cs typeface="Verdana" panose="020B0604030504040204" pitchFamily="34" charset="0"/>
            </a:rPr>
            <a:t>What did we do? </a:t>
          </a:r>
          <a:endParaRPr lang="en-US" sz="2100" dirty="0">
            <a:solidFill>
              <a:schemeClr val="tx1"/>
            </a:solidFill>
          </a:endParaRPr>
        </a:p>
      </dgm:t>
    </dgm:pt>
    <dgm:pt modelId="{B9668C80-01CC-4BDC-91FE-3D1A48992740}" type="parTrans" cxnId="{F7DB2725-37DE-42BD-A2E3-9D9F6173BE9D}">
      <dgm:prSet/>
      <dgm:spPr/>
      <dgm:t>
        <a:bodyPr/>
        <a:lstStyle/>
        <a:p>
          <a:endParaRPr lang="en-US"/>
        </a:p>
      </dgm:t>
    </dgm:pt>
    <dgm:pt modelId="{3885969F-1AFE-4108-9C94-25D4A2C957E3}" type="sibTrans" cxnId="{F7DB2725-37DE-42BD-A2E3-9D9F6173BE9D}">
      <dgm:prSet/>
      <dgm:spPr/>
      <dgm:t>
        <a:bodyPr/>
        <a:lstStyle/>
        <a:p>
          <a:endParaRPr lang="en-US"/>
        </a:p>
      </dgm:t>
    </dgm:pt>
    <dgm:pt modelId="{9D7791F4-7FBE-4696-A2B1-176BEE9F4498}">
      <dgm:prSet custT="1"/>
      <dgm:spPr/>
      <dgm:t>
        <a:bodyPr/>
        <a:lstStyle/>
        <a:p>
          <a:pPr algn="r">
            <a:buNone/>
          </a:pPr>
          <a:r>
            <a:rPr lang="en-US" sz="3600" dirty="0"/>
            <a:t>Outcomes</a:t>
          </a:r>
          <a:br>
            <a:rPr lang="en-US" sz="3600" dirty="0"/>
          </a:br>
          <a:r>
            <a:rPr lang="en-US" sz="3200" dirty="0"/>
            <a:t>(Benefits)</a:t>
          </a:r>
          <a:endParaRPr lang="en-US" sz="3600" dirty="0"/>
        </a:p>
      </dgm:t>
    </dgm:pt>
    <dgm:pt modelId="{99FA0B43-7D90-4DF1-9281-08891F14EAFB}" type="parTrans" cxnId="{78A314AA-CFA4-4460-827D-3AA6EA08F956}">
      <dgm:prSet/>
      <dgm:spPr/>
      <dgm:t>
        <a:bodyPr/>
        <a:lstStyle/>
        <a:p>
          <a:endParaRPr lang="en-US"/>
        </a:p>
      </dgm:t>
    </dgm:pt>
    <dgm:pt modelId="{05C58D51-FFFD-4ABF-A8A1-D61DEA821990}" type="sibTrans" cxnId="{78A314AA-CFA4-4460-827D-3AA6EA08F956}">
      <dgm:prSet/>
      <dgm:spPr/>
      <dgm:t>
        <a:bodyPr/>
        <a:lstStyle/>
        <a:p>
          <a:endParaRPr lang="en-US"/>
        </a:p>
      </dgm:t>
    </dgm:pt>
    <dgm:pt modelId="{44D9B4DB-32FF-46C9-AEA0-5A7316860BE5}">
      <dgm:prSet custT="1"/>
      <dgm:spPr/>
      <dgm:t>
        <a:bodyPr/>
        <a:lstStyle/>
        <a:p>
          <a:pPr algn="r">
            <a:buNone/>
          </a:pPr>
          <a:r>
            <a:rPr lang="en-US" sz="3600" dirty="0"/>
            <a:t>Outputs</a:t>
          </a:r>
          <a:br>
            <a:rPr lang="en-US" sz="3600" dirty="0"/>
          </a:br>
          <a:r>
            <a:rPr lang="en-US" sz="3200" i="0" dirty="0"/>
            <a:t>(Process)</a:t>
          </a:r>
          <a:endParaRPr lang="en-US" sz="3600" i="0" dirty="0"/>
        </a:p>
      </dgm:t>
    </dgm:pt>
    <dgm:pt modelId="{F24490D3-7B59-4AF7-89FC-CF6B9830CE98}" type="parTrans" cxnId="{B2253984-737F-49A9-A97B-0CF5ACB125F2}">
      <dgm:prSet/>
      <dgm:spPr/>
      <dgm:t>
        <a:bodyPr/>
        <a:lstStyle/>
        <a:p>
          <a:endParaRPr lang="en-US"/>
        </a:p>
      </dgm:t>
    </dgm:pt>
    <dgm:pt modelId="{3C3194EB-C1D1-41E3-A3F5-2E2EAB7A968F}" type="sibTrans" cxnId="{B2253984-737F-49A9-A97B-0CF5ACB125F2}">
      <dgm:prSet/>
      <dgm:spPr/>
      <dgm:t>
        <a:bodyPr/>
        <a:lstStyle/>
        <a:p>
          <a:endParaRPr lang="en-US"/>
        </a:p>
      </dgm:t>
    </dgm:pt>
    <dgm:pt modelId="{DC6D94E4-934D-4939-A6C9-99DA0844CE57}" type="pres">
      <dgm:prSet presAssocID="{B93653BF-0260-4088-8FB8-74D434D77BCE}" presName="Name0" presStyleCnt="0">
        <dgm:presLayoutVars>
          <dgm:dir/>
          <dgm:animLvl val="lvl"/>
          <dgm:resizeHandles val="exact"/>
        </dgm:presLayoutVars>
      </dgm:prSet>
      <dgm:spPr/>
    </dgm:pt>
    <dgm:pt modelId="{8696F800-4AF3-4138-BB19-DBA87C8C4A53}" type="pres">
      <dgm:prSet presAssocID="{6E19C912-1E0A-4535-B61A-8366DA9338C0}" presName="Name8" presStyleCnt="0"/>
      <dgm:spPr/>
    </dgm:pt>
    <dgm:pt modelId="{7DF90059-4F4D-46A8-8247-21D8B2B661AA}" type="pres">
      <dgm:prSet presAssocID="{6E19C912-1E0A-4535-B61A-8366DA9338C0}" presName="acctBkgd" presStyleLbl="alignAcc1" presStyleIdx="0" presStyleCnt="2" custScaleY="100895" custLinFactNeighborX="1856"/>
      <dgm:spPr/>
    </dgm:pt>
    <dgm:pt modelId="{42E8F1D5-9C64-4A36-AF06-1BE89BA18958}" type="pres">
      <dgm:prSet presAssocID="{6E19C912-1E0A-4535-B61A-8366DA9338C0}" presName="acctTx" presStyleLbl="alignAcc1" presStyleIdx="0" presStyleCnt="2">
        <dgm:presLayoutVars>
          <dgm:bulletEnabled val="1"/>
        </dgm:presLayoutVars>
      </dgm:prSet>
      <dgm:spPr/>
    </dgm:pt>
    <dgm:pt modelId="{FC347AD9-6E37-4618-B34D-D6C54003EAA5}" type="pres">
      <dgm:prSet presAssocID="{6E19C912-1E0A-4535-B61A-8366DA9338C0}" presName="level" presStyleLbl="node1" presStyleIdx="0" presStyleCnt="3" custLinFactNeighborX="415" custLinFactNeighborY="-537">
        <dgm:presLayoutVars>
          <dgm:chMax val="1"/>
          <dgm:bulletEnabled val="1"/>
        </dgm:presLayoutVars>
      </dgm:prSet>
      <dgm:spPr/>
    </dgm:pt>
    <dgm:pt modelId="{3A5CCC8C-2A5F-47D5-815C-A401840BDC48}" type="pres">
      <dgm:prSet presAssocID="{6E19C912-1E0A-4535-B61A-8366DA9338C0}" presName="levelTx" presStyleLbl="revTx" presStyleIdx="0" presStyleCnt="0">
        <dgm:presLayoutVars>
          <dgm:chMax val="1"/>
          <dgm:bulletEnabled val="1"/>
        </dgm:presLayoutVars>
      </dgm:prSet>
      <dgm:spPr/>
    </dgm:pt>
    <dgm:pt modelId="{D80C2CA0-9874-4CAD-8AEC-09017E725BC2}" type="pres">
      <dgm:prSet presAssocID="{3E5020BA-B4D2-43F1-B814-4F2C81F50F3E}" presName="Name8" presStyleCnt="0"/>
      <dgm:spPr/>
    </dgm:pt>
    <dgm:pt modelId="{F82B13C8-FE21-4353-A285-0255D30EBC8B}" type="pres">
      <dgm:prSet presAssocID="{3E5020BA-B4D2-43F1-B814-4F2C81F50F3E}" presName="level" presStyleLbl="node1" presStyleIdx="1" presStyleCnt="3" custScaleY="37584">
        <dgm:presLayoutVars>
          <dgm:chMax val="1"/>
          <dgm:bulletEnabled val="1"/>
        </dgm:presLayoutVars>
      </dgm:prSet>
      <dgm:spPr/>
    </dgm:pt>
    <dgm:pt modelId="{1D3C5C48-BA04-45CD-8BE5-B71E1DF62EE8}" type="pres">
      <dgm:prSet presAssocID="{3E5020BA-B4D2-43F1-B814-4F2C81F50F3E}" presName="levelTx" presStyleLbl="revTx" presStyleIdx="0" presStyleCnt="0">
        <dgm:presLayoutVars>
          <dgm:chMax val="1"/>
          <dgm:bulletEnabled val="1"/>
        </dgm:presLayoutVars>
      </dgm:prSet>
      <dgm:spPr/>
    </dgm:pt>
    <dgm:pt modelId="{0B8DF927-8095-4D86-B727-B73F4090BD68}" type="pres">
      <dgm:prSet presAssocID="{198B2B5A-7A28-4A81-820F-6D3221902B2B}" presName="Name8" presStyleCnt="0"/>
      <dgm:spPr/>
    </dgm:pt>
    <dgm:pt modelId="{CA3E58DD-22F5-4738-B17D-D9B4D98C69E9}" type="pres">
      <dgm:prSet presAssocID="{198B2B5A-7A28-4A81-820F-6D3221902B2B}" presName="acctBkgd" presStyleLbl="alignAcc1" presStyleIdx="1" presStyleCnt="2" custScaleX="107549" custScaleY="161947" custLinFactNeighborX="-822" custLinFactNeighborY="-36235"/>
      <dgm:spPr/>
    </dgm:pt>
    <dgm:pt modelId="{4269111A-2498-41F4-80A1-08A4919A8E63}" type="pres">
      <dgm:prSet presAssocID="{198B2B5A-7A28-4A81-820F-6D3221902B2B}" presName="acctTx" presStyleLbl="alignAcc1" presStyleIdx="1" presStyleCnt="2">
        <dgm:presLayoutVars>
          <dgm:bulletEnabled val="1"/>
        </dgm:presLayoutVars>
      </dgm:prSet>
      <dgm:spPr/>
    </dgm:pt>
    <dgm:pt modelId="{5B86BB74-5B6C-4B98-BD9B-238AF5DAF07A}" type="pres">
      <dgm:prSet presAssocID="{198B2B5A-7A28-4A81-820F-6D3221902B2B}" presName="level" presStyleLbl="node1" presStyleIdx="2" presStyleCnt="3" custScaleY="46373">
        <dgm:presLayoutVars>
          <dgm:chMax val="1"/>
          <dgm:bulletEnabled val="1"/>
        </dgm:presLayoutVars>
      </dgm:prSet>
      <dgm:spPr/>
    </dgm:pt>
    <dgm:pt modelId="{78A73C0D-7F8B-4D98-9452-E360A99EC1A2}" type="pres">
      <dgm:prSet presAssocID="{198B2B5A-7A28-4A81-820F-6D3221902B2B}" presName="levelTx" presStyleLbl="revTx" presStyleIdx="0" presStyleCnt="0">
        <dgm:presLayoutVars>
          <dgm:chMax val="1"/>
          <dgm:bulletEnabled val="1"/>
        </dgm:presLayoutVars>
      </dgm:prSet>
      <dgm:spPr/>
    </dgm:pt>
  </dgm:ptLst>
  <dgm:cxnLst>
    <dgm:cxn modelId="{A282B31F-EF71-41DB-B5B1-BEC3A6839C08}" srcId="{B93653BF-0260-4088-8FB8-74D434D77BCE}" destId="{3E5020BA-B4D2-43F1-B814-4F2C81F50F3E}" srcOrd="1" destOrd="0" parTransId="{90E21AF5-93E2-4BF2-819E-A5917E878B2F}" sibTransId="{5C931265-ECC2-46C0-8EF5-611E75940123}"/>
    <dgm:cxn modelId="{F7DB2725-37DE-42BD-A2E3-9D9F6173BE9D}" srcId="{B93653BF-0260-4088-8FB8-74D434D77BCE}" destId="{198B2B5A-7A28-4A81-820F-6D3221902B2B}" srcOrd="2" destOrd="0" parTransId="{B9668C80-01CC-4BDC-91FE-3D1A48992740}" sibTransId="{3885969F-1AFE-4108-9C94-25D4A2C957E3}"/>
    <dgm:cxn modelId="{C0E86C3B-D311-4ED5-95F4-25B3C358A69F}" type="presOf" srcId="{6E19C912-1E0A-4535-B61A-8366DA9338C0}" destId="{3A5CCC8C-2A5F-47D5-815C-A401840BDC48}" srcOrd="1" destOrd="0" presId="urn:microsoft.com/office/officeart/2005/8/layout/pyramid1"/>
    <dgm:cxn modelId="{7E370466-8A5F-4A82-BB90-381E97E817FD}" type="presOf" srcId="{44D9B4DB-32FF-46C9-AEA0-5A7316860BE5}" destId="{4269111A-2498-41F4-80A1-08A4919A8E63}" srcOrd="1" destOrd="0" presId="urn:microsoft.com/office/officeart/2005/8/layout/pyramid1"/>
    <dgm:cxn modelId="{7120C557-E1B9-43A2-BB52-8AB0AE7019CD}" type="presOf" srcId="{198B2B5A-7A28-4A81-820F-6D3221902B2B}" destId="{78A73C0D-7F8B-4D98-9452-E360A99EC1A2}" srcOrd="1" destOrd="0" presId="urn:microsoft.com/office/officeart/2005/8/layout/pyramid1"/>
    <dgm:cxn modelId="{B2253984-737F-49A9-A97B-0CF5ACB125F2}" srcId="{198B2B5A-7A28-4A81-820F-6D3221902B2B}" destId="{44D9B4DB-32FF-46C9-AEA0-5A7316860BE5}" srcOrd="0" destOrd="0" parTransId="{F24490D3-7B59-4AF7-89FC-CF6B9830CE98}" sibTransId="{3C3194EB-C1D1-41E3-A3F5-2E2EAB7A968F}"/>
    <dgm:cxn modelId="{CA14CB8F-8D3E-4B24-A7DC-C3823885172E}" type="presOf" srcId="{3E5020BA-B4D2-43F1-B814-4F2C81F50F3E}" destId="{F82B13C8-FE21-4353-A285-0255D30EBC8B}" srcOrd="0" destOrd="0" presId="urn:microsoft.com/office/officeart/2005/8/layout/pyramid1"/>
    <dgm:cxn modelId="{78C4EF9F-44D5-4761-A10D-D3F07DDE372F}" type="presOf" srcId="{9D7791F4-7FBE-4696-A2B1-176BEE9F4498}" destId="{42E8F1D5-9C64-4A36-AF06-1BE89BA18958}" srcOrd="1" destOrd="0" presId="urn:microsoft.com/office/officeart/2005/8/layout/pyramid1"/>
    <dgm:cxn modelId="{78A314AA-CFA4-4460-827D-3AA6EA08F956}" srcId="{6E19C912-1E0A-4535-B61A-8366DA9338C0}" destId="{9D7791F4-7FBE-4696-A2B1-176BEE9F4498}" srcOrd="0" destOrd="0" parTransId="{99FA0B43-7D90-4DF1-9281-08891F14EAFB}" sibTransId="{05C58D51-FFFD-4ABF-A8A1-D61DEA821990}"/>
    <dgm:cxn modelId="{341EA5AF-6311-43D9-8AF6-BA6F445B11EC}" type="presOf" srcId="{198B2B5A-7A28-4A81-820F-6D3221902B2B}" destId="{5B86BB74-5B6C-4B98-BD9B-238AF5DAF07A}" srcOrd="0" destOrd="0" presId="urn:microsoft.com/office/officeart/2005/8/layout/pyramid1"/>
    <dgm:cxn modelId="{D432DCB6-EDCB-4BE6-93C7-934CBFBCF3CD}" type="presOf" srcId="{9D7791F4-7FBE-4696-A2B1-176BEE9F4498}" destId="{7DF90059-4F4D-46A8-8247-21D8B2B661AA}" srcOrd="0" destOrd="0" presId="urn:microsoft.com/office/officeart/2005/8/layout/pyramid1"/>
    <dgm:cxn modelId="{5C9154BA-FFF8-4E66-B1C4-02C1175255DF}" srcId="{B93653BF-0260-4088-8FB8-74D434D77BCE}" destId="{6E19C912-1E0A-4535-B61A-8366DA9338C0}" srcOrd="0" destOrd="0" parTransId="{AF4E108D-DF6E-4297-AD1C-DFD82EDAE290}" sibTransId="{72AF4776-04FF-46E5-BC9D-D0DF896D4433}"/>
    <dgm:cxn modelId="{D3FA1CE8-8FC8-45C9-97C9-FD58202790A3}" type="presOf" srcId="{6E19C912-1E0A-4535-B61A-8366DA9338C0}" destId="{FC347AD9-6E37-4618-B34D-D6C54003EAA5}" srcOrd="0" destOrd="0" presId="urn:microsoft.com/office/officeart/2005/8/layout/pyramid1"/>
    <dgm:cxn modelId="{34B0D4E8-DBC5-4C38-91DB-11ADED07C2ED}" type="presOf" srcId="{44D9B4DB-32FF-46C9-AEA0-5A7316860BE5}" destId="{CA3E58DD-22F5-4738-B17D-D9B4D98C69E9}" srcOrd="0" destOrd="0" presId="urn:microsoft.com/office/officeart/2005/8/layout/pyramid1"/>
    <dgm:cxn modelId="{1284DBEA-6331-4BA2-9BF2-07546DB76DEF}" type="presOf" srcId="{3E5020BA-B4D2-43F1-B814-4F2C81F50F3E}" destId="{1D3C5C48-BA04-45CD-8BE5-B71E1DF62EE8}" srcOrd="1" destOrd="0" presId="urn:microsoft.com/office/officeart/2005/8/layout/pyramid1"/>
    <dgm:cxn modelId="{2C2905F3-4478-4FBA-A8E4-014F1FA133EA}" type="presOf" srcId="{B93653BF-0260-4088-8FB8-74D434D77BCE}" destId="{DC6D94E4-934D-4939-A6C9-99DA0844CE57}" srcOrd="0" destOrd="0" presId="urn:microsoft.com/office/officeart/2005/8/layout/pyramid1"/>
    <dgm:cxn modelId="{A74C430C-6ABF-4153-9747-5D6EBF2E0318}" type="presParOf" srcId="{DC6D94E4-934D-4939-A6C9-99DA0844CE57}" destId="{8696F800-4AF3-4138-BB19-DBA87C8C4A53}" srcOrd="0" destOrd="0" presId="urn:microsoft.com/office/officeart/2005/8/layout/pyramid1"/>
    <dgm:cxn modelId="{B52517D4-3C1E-44C5-9ACD-CF4C04AFF675}" type="presParOf" srcId="{8696F800-4AF3-4138-BB19-DBA87C8C4A53}" destId="{7DF90059-4F4D-46A8-8247-21D8B2B661AA}" srcOrd="0" destOrd="0" presId="urn:microsoft.com/office/officeart/2005/8/layout/pyramid1"/>
    <dgm:cxn modelId="{26F797BE-66E3-4D59-812A-BEAE8D14CF87}" type="presParOf" srcId="{8696F800-4AF3-4138-BB19-DBA87C8C4A53}" destId="{42E8F1D5-9C64-4A36-AF06-1BE89BA18958}" srcOrd="1" destOrd="0" presId="urn:microsoft.com/office/officeart/2005/8/layout/pyramid1"/>
    <dgm:cxn modelId="{EA3DA146-B71D-4052-B873-35DFBDDDFA5F}" type="presParOf" srcId="{8696F800-4AF3-4138-BB19-DBA87C8C4A53}" destId="{FC347AD9-6E37-4618-B34D-D6C54003EAA5}" srcOrd="2" destOrd="0" presId="urn:microsoft.com/office/officeart/2005/8/layout/pyramid1"/>
    <dgm:cxn modelId="{279A94CE-EE12-4797-978D-D4B6FCF4D243}" type="presParOf" srcId="{8696F800-4AF3-4138-BB19-DBA87C8C4A53}" destId="{3A5CCC8C-2A5F-47D5-815C-A401840BDC48}" srcOrd="3" destOrd="0" presId="urn:microsoft.com/office/officeart/2005/8/layout/pyramid1"/>
    <dgm:cxn modelId="{97A06322-CA8D-4B14-99CF-E0BDB56E7244}" type="presParOf" srcId="{DC6D94E4-934D-4939-A6C9-99DA0844CE57}" destId="{D80C2CA0-9874-4CAD-8AEC-09017E725BC2}" srcOrd="1" destOrd="0" presId="urn:microsoft.com/office/officeart/2005/8/layout/pyramid1"/>
    <dgm:cxn modelId="{E7D4E029-5C8D-4396-B28B-6157310D4EFC}" type="presParOf" srcId="{D80C2CA0-9874-4CAD-8AEC-09017E725BC2}" destId="{F82B13C8-FE21-4353-A285-0255D30EBC8B}" srcOrd="0" destOrd="0" presId="urn:microsoft.com/office/officeart/2005/8/layout/pyramid1"/>
    <dgm:cxn modelId="{6649E406-CEEE-43A8-B42A-DD4B6639A588}" type="presParOf" srcId="{D80C2CA0-9874-4CAD-8AEC-09017E725BC2}" destId="{1D3C5C48-BA04-45CD-8BE5-B71E1DF62EE8}" srcOrd="1" destOrd="0" presId="urn:microsoft.com/office/officeart/2005/8/layout/pyramid1"/>
    <dgm:cxn modelId="{DBEED84A-E269-4085-AD30-1537BEFA7670}" type="presParOf" srcId="{DC6D94E4-934D-4939-A6C9-99DA0844CE57}" destId="{0B8DF927-8095-4D86-B727-B73F4090BD68}" srcOrd="2" destOrd="0" presId="urn:microsoft.com/office/officeart/2005/8/layout/pyramid1"/>
    <dgm:cxn modelId="{17911968-8FF4-442F-83C9-C22AF46CFA5E}" type="presParOf" srcId="{0B8DF927-8095-4D86-B727-B73F4090BD68}" destId="{CA3E58DD-22F5-4738-B17D-D9B4D98C69E9}" srcOrd="0" destOrd="0" presId="urn:microsoft.com/office/officeart/2005/8/layout/pyramid1"/>
    <dgm:cxn modelId="{D8926566-30D7-47C3-8596-00ACFC78EC83}" type="presParOf" srcId="{0B8DF927-8095-4D86-B727-B73F4090BD68}" destId="{4269111A-2498-41F4-80A1-08A4919A8E63}" srcOrd="1" destOrd="0" presId="urn:microsoft.com/office/officeart/2005/8/layout/pyramid1"/>
    <dgm:cxn modelId="{C6D37254-B73C-45A9-AB05-089CFD909E1D}" type="presParOf" srcId="{0B8DF927-8095-4D86-B727-B73F4090BD68}" destId="{5B86BB74-5B6C-4B98-BD9B-238AF5DAF07A}" srcOrd="2" destOrd="0" presId="urn:microsoft.com/office/officeart/2005/8/layout/pyramid1"/>
    <dgm:cxn modelId="{E76C66E8-31A9-417B-BBE3-6E49C9F342B7}" type="presParOf" srcId="{0B8DF927-8095-4D86-B727-B73F4090BD68}" destId="{78A73C0D-7F8B-4D98-9452-E360A99EC1A2}" srcOrd="3"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9D9A73-13F6-4797-82A3-3647E7EFD6C1}"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0C3FF173-B67D-45FC-972E-7BAA86D91F09}">
      <dgm:prSet phldrT="[Text]"/>
      <dgm:spPr/>
      <dgm:t>
        <a:bodyPr/>
        <a:lstStyle/>
        <a:p>
          <a:r>
            <a:rPr lang="en-US" dirty="0"/>
            <a:t>Community Outcomes</a:t>
          </a:r>
        </a:p>
      </dgm:t>
    </dgm:pt>
    <dgm:pt modelId="{80B75CD5-6E96-435D-9E17-F08DDD5938E2}" type="parTrans" cxnId="{35A42CE2-EC0C-4F1E-B912-88C9E84A07D1}">
      <dgm:prSet/>
      <dgm:spPr/>
      <dgm:t>
        <a:bodyPr/>
        <a:lstStyle/>
        <a:p>
          <a:endParaRPr lang="en-US"/>
        </a:p>
      </dgm:t>
    </dgm:pt>
    <dgm:pt modelId="{D1E6B304-B799-4A9B-8C33-1A0B06A953F6}" type="sibTrans" cxnId="{35A42CE2-EC0C-4F1E-B912-88C9E84A07D1}">
      <dgm:prSet/>
      <dgm:spPr/>
      <dgm:t>
        <a:bodyPr/>
        <a:lstStyle/>
        <a:p>
          <a:endParaRPr lang="en-US"/>
        </a:p>
      </dgm:t>
    </dgm:pt>
    <dgm:pt modelId="{C418C20F-400F-4223-846F-A8FCB4163346}">
      <dgm:prSet phldrT="[Text]"/>
      <dgm:spPr/>
      <dgm:t>
        <a:bodyPr/>
        <a:lstStyle/>
        <a:p>
          <a:r>
            <a:rPr lang="en-US" dirty="0"/>
            <a:t>Organizational Strategy</a:t>
          </a:r>
        </a:p>
      </dgm:t>
    </dgm:pt>
    <dgm:pt modelId="{3E68D81D-A505-4FF2-9D1F-707188C7FD8A}" type="parTrans" cxnId="{8BB4A2AD-18CA-4C6F-91CF-00DF48F475A1}">
      <dgm:prSet/>
      <dgm:spPr/>
      <dgm:t>
        <a:bodyPr/>
        <a:lstStyle/>
        <a:p>
          <a:endParaRPr lang="en-US"/>
        </a:p>
      </dgm:t>
    </dgm:pt>
    <dgm:pt modelId="{9E37A734-9B19-488E-89F9-EAC018B1FEC3}" type="sibTrans" cxnId="{8BB4A2AD-18CA-4C6F-91CF-00DF48F475A1}">
      <dgm:prSet/>
      <dgm:spPr/>
      <dgm:t>
        <a:bodyPr/>
        <a:lstStyle/>
        <a:p>
          <a:endParaRPr lang="en-US"/>
        </a:p>
      </dgm:t>
    </dgm:pt>
    <dgm:pt modelId="{A62AAD17-B917-42D2-B4FD-601B77712192}">
      <dgm:prSet phldrT="[Text]"/>
      <dgm:spPr/>
      <dgm:t>
        <a:bodyPr/>
        <a:lstStyle/>
        <a:p>
          <a:r>
            <a:rPr lang="en-US" dirty="0"/>
            <a:t>Resource Engagement &amp; Utilization</a:t>
          </a:r>
        </a:p>
      </dgm:t>
    </dgm:pt>
    <dgm:pt modelId="{4AF4FB03-AB94-4A6B-94CC-78F4885D44AC}" type="parTrans" cxnId="{73F3F3FD-9271-4B09-B5B2-3FA088D16F3D}">
      <dgm:prSet/>
      <dgm:spPr/>
      <dgm:t>
        <a:bodyPr/>
        <a:lstStyle/>
        <a:p>
          <a:endParaRPr lang="en-US"/>
        </a:p>
      </dgm:t>
    </dgm:pt>
    <dgm:pt modelId="{A89AD139-84ED-43ED-9C2D-80874320995E}" type="sibTrans" cxnId="{73F3F3FD-9271-4B09-B5B2-3FA088D16F3D}">
      <dgm:prSet/>
      <dgm:spPr/>
      <dgm:t>
        <a:bodyPr/>
        <a:lstStyle/>
        <a:p>
          <a:endParaRPr lang="en-US"/>
        </a:p>
      </dgm:t>
    </dgm:pt>
    <dgm:pt modelId="{326CEB69-1955-437E-9CF3-FA10157E94AA}" type="pres">
      <dgm:prSet presAssocID="{239D9A73-13F6-4797-82A3-3647E7EFD6C1}" presName="Name0" presStyleCnt="0">
        <dgm:presLayoutVars>
          <dgm:chMax val="7"/>
          <dgm:chPref val="7"/>
          <dgm:dir/>
          <dgm:animLvl val="lvl"/>
        </dgm:presLayoutVars>
      </dgm:prSet>
      <dgm:spPr/>
    </dgm:pt>
    <dgm:pt modelId="{2085840D-1190-462A-86C1-38DDF051EA2B}" type="pres">
      <dgm:prSet presAssocID="{0C3FF173-B67D-45FC-972E-7BAA86D91F09}" presName="Accent1" presStyleCnt="0"/>
      <dgm:spPr/>
    </dgm:pt>
    <dgm:pt modelId="{F024A458-3E79-4032-879D-ED71AC26E862}" type="pres">
      <dgm:prSet presAssocID="{0C3FF173-B67D-45FC-972E-7BAA86D91F09}" presName="Accent" presStyleLbl="node1" presStyleIdx="0" presStyleCnt="3"/>
      <dgm:spPr/>
    </dgm:pt>
    <dgm:pt modelId="{D84ADFE5-9AE3-49DD-91F5-E791B25D7523}" type="pres">
      <dgm:prSet presAssocID="{0C3FF173-B67D-45FC-972E-7BAA86D91F09}" presName="Parent1" presStyleLbl="revTx" presStyleIdx="0" presStyleCnt="3">
        <dgm:presLayoutVars>
          <dgm:chMax val="1"/>
          <dgm:chPref val="1"/>
          <dgm:bulletEnabled val="1"/>
        </dgm:presLayoutVars>
      </dgm:prSet>
      <dgm:spPr/>
    </dgm:pt>
    <dgm:pt modelId="{80DEBDDA-16A0-47B3-BD44-EC4B3D80C9A3}" type="pres">
      <dgm:prSet presAssocID="{C418C20F-400F-4223-846F-A8FCB4163346}" presName="Accent2" presStyleCnt="0"/>
      <dgm:spPr/>
    </dgm:pt>
    <dgm:pt modelId="{4438C5EA-6A45-40A9-A589-9026D21CE0C5}" type="pres">
      <dgm:prSet presAssocID="{C418C20F-400F-4223-846F-A8FCB4163346}" presName="Accent" presStyleLbl="node1" presStyleIdx="1" presStyleCnt="3"/>
      <dgm:spPr/>
    </dgm:pt>
    <dgm:pt modelId="{1AD8624F-3728-4385-B633-B3386A0007E6}" type="pres">
      <dgm:prSet presAssocID="{C418C20F-400F-4223-846F-A8FCB4163346}" presName="Parent2" presStyleLbl="revTx" presStyleIdx="1" presStyleCnt="3" custLinFactNeighborX="-7647" custLinFactNeighborY="21610">
        <dgm:presLayoutVars>
          <dgm:chMax val="1"/>
          <dgm:chPref val="1"/>
          <dgm:bulletEnabled val="1"/>
        </dgm:presLayoutVars>
      </dgm:prSet>
      <dgm:spPr/>
    </dgm:pt>
    <dgm:pt modelId="{CF0814EA-4767-419A-BD12-3251CC8D40CC}" type="pres">
      <dgm:prSet presAssocID="{A62AAD17-B917-42D2-B4FD-601B77712192}" presName="Accent3" presStyleCnt="0"/>
      <dgm:spPr/>
    </dgm:pt>
    <dgm:pt modelId="{AE25100B-AC03-4BE7-81A1-A71B232ECCBC}" type="pres">
      <dgm:prSet presAssocID="{A62AAD17-B917-42D2-B4FD-601B77712192}" presName="Accent" presStyleLbl="node1" presStyleIdx="2" presStyleCnt="3"/>
      <dgm:spPr/>
    </dgm:pt>
    <dgm:pt modelId="{791C1876-84BF-4101-B481-49827AA39A37}" type="pres">
      <dgm:prSet presAssocID="{A62AAD17-B917-42D2-B4FD-601B77712192}" presName="Parent3" presStyleLbl="revTx" presStyleIdx="2" presStyleCnt="3" custLinFactNeighborX="-1925" custLinFactNeighborY="27546">
        <dgm:presLayoutVars>
          <dgm:chMax val="1"/>
          <dgm:chPref val="1"/>
          <dgm:bulletEnabled val="1"/>
        </dgm:presLayoutVars>
      </dgm:prSet>
      <dgm:spPr/>
    </dgm:pt>
  </dgm:ptLst>
  <dgm:cxnLst>
    <dgm:cxn modelId="{0A86CE2A-B6D2-4FF7-8078-0FEF8E2DF6DE}" type="presOf" srcId="{239D9A73-13F6-4797-82A3-3647E7EFD6C1}" destId="{326CEB69-1955-437E-9CF3-FA10157E94AA}" srcOrd="0" destOrd="0" presId="urn:microsoft.com/office/officeart/2009/layout/CircleArrowProcess"/>
    <dgm:cxn modelId="{0BF1F767-E115-4BA7-861A-713AE763979C}" type="presOf" srcId="{C418C20F-400F-4223-846F-A8FCB4163346}" destId="{1AD8624F-3728-4385-B633-B3386A0007E6}" srcOrd="0" destOrd="0" presId="urn:microsoft.com/office/officeart/2009/layout/CircleArrowProcess"/>
    <dgm:cxn modelId="{C8A50E68-850A-4D18-9CA0-3D553A6C6FFF}" type="presOf" srcId="{A62AAD17-B917-42D2-B4FD-601B77712192}" destId="{791C1876-84BF-4101-B481-49827AA39A37}" srcOrd="0" destOrd="0" presId="urn:microsoft.com/office/officeart/2009/layout/CircleArrowProcess"/>
    <dgm:cxn modelId="{14F74C4F-3EFD-48F4-8A6E-F25650E57194}" type="presOf" srcId="{0C3FF173-B67D-45FC-972E-7BAA86D91F09}" destId="{D84ADFE5-9AE3-49DD-91F5-E791B25D7523}" srcOrd="0" destOrd="0" presId="urn:microsoft.com/office/officeart/2009/layout/CircleArrowProcess"/>
    <dgm:cxn modelId="{8BB4A2AD-18CA-4C6F-91CF-00DF48F475A1}" srcId="{239D9A73-13F6-4797-82A3-3647E7EFD6C1}" destId="{C418C20F-400F-4223-846F-A8FCB4163346}" srcOrd="1" destOrd="0" parTransId="{3E68D81D-A505-4FF2-9D1F-707188C7FD8A}" sibTransId="{9E37A734-9B19-488E-89F9-EAC018B1FEC3}"/>
    <dgm:cxn modelId="{35A42CE2-EC0C-4F1E-B912-88C9E84A07D1}" srcId="{239D9A73-13F6-4797-82A3-3647E7EFD6C1}" destId="{0C3FF173-B67D-45FC-972E-7BAA86D91F09}" srcOrd="0" destOrd="0" parTransId="{80B75CD5-6E96-435D-9E17-F08DDD5938E2}" sibTransId="{D1E6B304-B799-4A9B-8C33-1A0B06A953F6}"/>
    <dgm:cxn modelId="{73F3F3FD-9271-4B09-B5B2-3FA088D16F3D}" srcId="{239D9A73-13F6-4797-82A3-3647E7EFD6C1}" destId="{A62AAD17-B917-42D2-B4FD-601B77712192}" srcOrd="2" destOrd="0" parTransId="{4AF4FB03-AB94-4A6B-94CC-78F4885D44AC}" sibTransId="{A89AD139-84ED-43ED-9C2D-80874320995E}"/>
    <dgm:cxn modelId="{0F283690-A238-4BF3-B373-7316EF52C3DF}" type="presParOf" srcId="{326CEB69-1955-437E-9CF3-FA10157E94AA}" destId="{2085840D-1190-462A-86C1-38DDF051EA2B}" srcOrd="0" destOrd="0" presId="urn:microsoft.com/office/officeart/2009/layout/CircleArrowProcess"/>
    <dgm:cxn modelId="{73BC76FE-01C1-4A0C-A1A5-1EDACB0AE75B}" type="presParOf" srcId="{2085840D-1190-462A-86C1-38DDF051EA2B}" destId="{F024A458-3E79-4032-879D-ED71AC26E862}" srcOrd="0" destOrd="0" presId="urn:microsoft.com/office/officeart/2009/layout/CircleArrowProcess"/>
    <dgm:cxn modelId="{0FEF68EA-291F-4285-A6D5-531E8CD5A8B2}" type="presParOf" srcId="{326CEB69-1955-437E-9CF3-FA10157E94AA}" destId="{D84ADFE5-9AE3-49DD-91F5-E791B25D7523}" srcOrd="1" destOrd="0" presId="urn:microsoft.com/office/officeart/2009/layout/CircleArrowProcess"/>
    <dgm:cxn modelId="{1B14EF37-2EE4-49E1-8267-3661894F0E6F}" type="presParOf" srcId="{326CEB69-1955-437E-9CF3-FA10157E94AA}" destId="{80DEBDDA-16A0-47B3-BD44-EC4B3D80C9A3}" srcOrd="2" destOrd="0" presId="urn:microsoft.com/office/officeart/2009/layout/CircleArrowProcess"/>
    <dgm:cxn modelId="{45F5EF92-1EEE-43AB-B412-C37754A1047B}" type="presParOf" srcId="{80DEBDDA-16A0-47B3-BD44-EC4B3D80C9A3}" destId="{4438C5EA-6A45-40A9-A589-9026D21CE0C5}" srcOrd="0" destOrd="0" presId="urn:microsoft.com/office/officeart/2009/layout/CircleArrowProcess"/>
    <dgm:cxn modelId="{0E4AECD2-A4BF-4AC8-889A-C179B9BD4EB2}" type="presParOf" srcId="{326CEB69-1955-437E-9CF3-FA10157E94AA}" destId="{1AD8624F-3728-4385-B633-B3386A0007E6}" srcOrd="3" destOrd="0" presId="urn:microsoft.com/office/officeart/2009/layout/CircleArrowProcess"/>
    <dgm:cxn modelId="{7E7F7EAE-474A-43F0-AD09-269FFA41323E}" type="presParOf" srcId="{326CEB69-1955-437E-9CF3-FA10157E94AA}" destId="{CF0814EA-4767-419A-BD12-3251CC8D40CC}" srcOrd="4" destOrd="0" presId="urn:microsoft.com/office/officeart/2009/layout/CircleArrowProcess"/>
    <dgm:cxn modelId="{7CD93D7F-F823-4295-B956-196CC0882C20}" type="presParOf" srcId="{CF0814EA-4767-419A-BD12-3251CC8D40CC}" destId="{AE25100B-AC03-4BE7-81A1-A71B232ECCBC}" srcOrd="0" destOrd="0" presId="urn:microsoft.com/office/officeart/2009/layout/CircleArrowProcess"/>
    <dgm:cxn modelId="{96C1B2BD-1CBE-4928-93F5-71556CA30026}" type="presParOf" srcId="{326CEB69-1955-437E-9CF3-FA10157E94AA}" destId="{791C1876-84BF-4101-B481-49827AA39A37}"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002328-7424-45D2-A17A-3CECC1033BBF}" type="doc">
      <dgm:prSet loTypeId="urn:microsoft.com/office/officeart/2005/8/layout/matrix2" loCatId="matrix" qsTypeId="urn:microsoft.com/office/officeart/2005/8/quickstyle/simple3" qsCatId="simple" csTypeId="urn:microsoft.com/office/officeart/2005/8/colors/accent0_2" csCatId="mainScheme" phldr="0"/>
      <dgm:spPr/>
      <dgm:t>
        <a:bodyPr/>
        <a:lstStyle/>
        <a:p>
          <a:endParaRPr lang="en-US"/>
        </a:p>
      </dgm:t>
    </dgm:pt>
    <dgm:pt modelId="{7E9F21D8-D4CD-4028-8F5F-B036D566B69B}">
      <dgm:prSet phldrT="[Text]" phldr="1"/>
      <dgm:spPr/>
      <dgm:t>
        <a:bodyPr/>
        <a:lstStyle/>
        <a:p>
          <a:endParaRPr lang="en-US" dirty="0"/>
        </a:p>
      </dgm:t>
    </dgm:pt>
    <dgm:pt modelId="{939CAC5D-01A9-4207-A4EE-103486AFFBDB}" type="sibTrans" cxnId="{501B09C1-61C2-4115-86F5-DF4AB0878CDD}">
      <dgm:prSet/>
      <dgm:spPr/>
      <dgm:t>
        <a:bodyPr/>
        <a:lstStyle/>
        <a:p>
          <a:endParaRPr lang="en-US"/>
        </a:p>
      </dgm:t>
    </dgm:pt>
    <dgm:pt modelId="{705A8946-29B4-4306-BFEC-183FC6C0C2E3}" type="parTrans" cxnId="{501B09C1-61C2-4115-86F5-DF4AB0878CDD}">
      <dgm:prSet/>
      <dgm:spPr/>
      <dgm:t>
        <a:bodyPr/>
        <a:lstStyle/>
        <a:p>
          <a:endParaRPr lang="en-US"/>
        </a:p>
      </dgm:t>
    </dgm:pt>
    <dgm:pt modelId="{DCFEC367-CB18-4542-9AAF-0716CFB8068E}" type="pres">
      <dgm:prSet presAssocID="{4E002328-7424-45D2-A17A-3CECC1033BBF}" presName="matrix" presStyleCnt="0">
        <dgm:presLayoutVars>
          <dgm:chMax val="1"/>
          <dgm:dir/>
          <dgm:resizeHandles val="exact"/>
        </dgm:presLayoutVars>
      </dgm:prSet>
      <dgm:spPr/>
    </dgm:pt>
    <dgm:pt modelId="{7E162239-BD73-47BA-867B-808A66B94EB0}" type="pres">
      <dgm:prSet presAssocID="{4E002328-7424-45D2-A17A-3CECC1033BBF}" presName="axisShape" presStyleLbl="bgShp" presStyleIdx="0" presStyleCnt="1" custLinFactNeighborY="-320"/>
      <dgm:spPr/>
    </dgm:pt>
    <dgm:pt modelId="{0AEDFD2F-9E83-4321-A373-B1457FF85FCA}" type="pres">
      <dgm:prSet presAssocID="{4E002328-7424-45D2-A17A-3CECC1033BBF}" presName="rect1" presStyleLbl="node1" presStyleIdx="0" presStyleCnt="4">
        <dgm:presLayoutVars>
          <dgm:chMax val="0"/>
          <dgm:chPref val="0"/>
          <dgm:bulletEnabled val="1"/>
        </dgm:presLayoutVars>
      </dgm:prSet>
      <dgm:spPr/>
    </dgm:pt>
    <dgm:pt modelId="{05F44091-F34B-4FFA-9393-94B2148AE0EF}" type="pres">
      <dgm:prSet presAssocID="{4E002328-7424-45D2-A17A-3CECC1033BBF}" presName="rect2" presStyleLbl="node1" presStyleIdx="1" presStyleCnt="4">
        <dgm:presLayoutVars>
          <dgm:chMax val="0"/>
          <dgm:chPref val="0"/>
          <dgm:bulletEnabled val="1"/>
        </dgm:presLayoutVars>
      </dgm:prSet>
      <dgm:spPr/>
    </dgm:pt>
    <dgm:pt modelId="{0A9D4425-7A7C-4FEB-B2E3-8E0F90F9FF8C}" type="pres">
      <dgm:prSet presAssocID="{4E002328-7424-45D2-A17A-3CECC1033BBF}" presName="rect3" presStyleLbl="node1" presStyleIdx="2" presStyleCnt="4">
        <dgm:presLayoutVars>
          <dgm:chMax val="0"/>
          <dgm:chPref val="0"/>
          <dgm:bulletEnabled val="1"/>
        </dgm:presLayoutVars>
      </dgm:prSet>
      <dgm:spPr/>
    </dgm:pt>
    <dgm:pt modelId="{BEF23997-E264-41A4-9DAC-A55FA28AE9AB}" type="pres">
      <dgm:prSet presAssocID="{4E002328-7424-45D2-A17A-3CECC1033BBF}" presName="rect4" presStyleLbl="node1" presStyleIdx="3" presStyleCnt="4">
        <dgm:presLayoutVars>
          <dgm:chMax val="0"/>
          <dgm:chPref val="0"/>
          <dgm:bulletEnabled val="1"/>
        </dgm:presLayoutVars>
      </dgm:prSet>
      <dgm:spPr/>
    </dgm:pt>
  </dgm:ptLst>
  <dgm:cxnLst>
    <dgm:cxn modelId="{C927E64A-232F-49B8-B63E-4931B37E1611}" type="presOf" srcId="{7E9F21D8-D4CD-4028-8F5F-B036D566B69B}" destId="{0AEDFD2F-9E83-4321-A373-B1457FF85FCA}" srcOrd="0" destOrd="0" presId="urn:microsoft.com/office/officeart/2005/8/layout/matrix2"/>
    <dgm:cxn modelId="{E483CF90-C39C-461E-82C9-912E9F591CD6}" type="presOf" srcId="{4E002328-7424-45D2-A17A-3CECC1033BBF}" destId="{DCFEC367-CB18-4542-9AAF-0716CFB8068E}" srcOrd="0" destOrd="0" presId="urn:microsoft.com/office/officeart/2005/8/layout/matrix2"/>
    <dgm:cxn modelId="{501B09C1-61C2-4115-86F5-DF4AB0878CDD}" srcId="{4E002328-7424-45D2-A17A-3CECC1033BBF}" destId="{7E9F21D8-D4CD-4028-8F5F-B036D566B69B}" srcOrd="0" destOrd="0" parTransId="{705A8946-29B4-4306-BFEC-183FC6C0C2E3}" sibTransId="{939CAC5D-01A9-4207-A4EE-103486AFFBDB}"/>
    <dgm:cxn modelId="{B76D9628-9F11-4E18-8551-4F5FB4006CA0}" type="presParOf" srcId="{DCFEC367-CB18-4542-9AAF-0716CFB8068E}" destId="{7E162239-BD73-47BA-867B-808A66B94EB0}" srcOrd="0" destOrd="0" presId="urn:microsoft.com/office/officeart/2005/8/layout/matrix2"/>
    <dgm:cxn modelId="{D769795C-81F1-4799-BACC-C3CC229F834A}" type="presParOf" srcId="{DCFEC367-CB18-4542-9AAF-0716CFB8068E}" destId="{0AEDFD2F-9E83-4321-A373-B1457FF85FCA}" srcOrd="1" destOrd="0" presId="urn:microsoft.com/office/officeart/2005/8/layout/matrix2"/>
    <dgm:cxn modelId="{669A0213-0983-47C9-8E1F-D93C987B32B0}" type="presParOf" srcId="{DCFEC367-CB18-4542-9AAF-0716CFB8068E}" destId="{05F44091-F34B-4FFA-9393-94B2148AE0EF}" srcOrd="2" destOrd="0" presId="urn:microsoft.com/office/officeart/2005/8/layout/matrix2"/>
    <dgm:cxn modelId="{4413D27D-B544-4683-9A40-7F9712EC4266}" type="presParOf" srcId="{DCFEC367-CB18-4542-9AAF-0716CFB8068E}" destId="{0A9D4425-7A7C-4FEB-B2E3-8E0F90F9FF8C}" srcOrd="3" destOrd="0" presId="urn:microsoft.com/office/officeart/2005/8/layout/matrix2"/>
    <dgm:cxn modelId="{B039B733-3E09-425F-9D14-CAC658A07CCF}" type="presParOf" srcId="{DCFEC367-CB18-4542-9AAF-0716CFB8068E}" destId="{BEF23997-E264-41A4-9DAC-A55FA28AE9AB}"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9D9A73-13F6-4797-82A3-3647E7EFD6C1}"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0C3FF173-B67D-45FC-972E-7BAA86D91F09}">
      <dgm:prSet phldrT="[Text]"/>
      <dgm:spPr/>
      <dgm:t>
        <a:bodyPr/>
        <a:lstStyle/>
        <a:p>
          <a:r>
            <a:rPr lang="en-US" dirty="0"/>
            <a:t>Community Outcomes</a:t>
          </a:r>
        </a:p>
      </dgm:t>
    </dgm:pt>
    <dgm:pt modelId="{80B75CD5-6E96-435D-9E17-F08DDD5938E2}" type="parTrans" cxnId="{35A42CE2-EC0C-4F1E-B912-88C9E84A07D1}">
      <dgm:prSet/>
      <dgm:spPr/>
      <dgm:t>
        <a:bodyPr/>
        <a:lstStyle/>
        <a:p>
          <a:endParaRPr lang="en-US"/>
        </a:p>
      </dgm:t>
    </dgm:pt>
    <dgm:pt modelId="{D1E6B304-B799-4A9B-8C33-1A0B06A953F6}" type="sibTrans" cxnId="{35A42CE2-EC0C-4F1E-B912-88C9E84A07D1}">
      <dgm:prSet/>
      <dgm:spPr/>
      <dgm:t>
        <a:bodyPr/>
        <a:lstStyle/>
        <a:p>
          <a:endParaRPr lang="en-US"/>
        </a:p>
      </dgm:t>
    </dgm:pt>
    <dgm:pt modelId="{A62AAD17-B917-42D2-B4FD-601B77712192}">
      <dgm:prSet phldrT="[Text]"/>
      <dgm:spPr/>
      <dgm:t>
        <a:bodyPr/>
        <a:lstStyle/>
        <a:p>
          <a:r>
            <a:rPr lang="en-US" dirty="0"/>
            <a:t>Resource Engagement &amp; Utilization</a:t>
          </a:r>
        </a:p>
      </dgm:t>
    </dgm:pt>
    <dgm:pt modelId="{4AF4FB03-AB94-4A6B-94CC-78F4885D44AC}" type="parTrans" cxnId="{73F3F3FD-9271-4B09-B5B2-3FA088D16F3D}">
      <dgm:prSet/>
      <dgm:spPr/>
      <dgm:t>
        <a:bodyPr/>
        <a:lstStyle/>
        <a:p>
          <a:endParaRPr lang="en-US"/>
        </a:p>
      </dgm:t>
    </dgm:pt>
    <dgm:pt modelId="{A89AD139-84ED-43ED-9C2D-80874320995E}" type="sibTrans" cxnId="{73F3F3FD-9271-4B09-B5B2-3FA088D16F3D}">
      <dgm:prSet/>
      <dgm:spPr/>
      <dgm:t>
        <a:bodyPr/>
        <a:lstStyle/>
        <a:p>
          <a:endParaRPr lang="en-US"/>
        </a:p>
      </dgm:t>
    </dgm:pt>
    <dgm:pt modelId="{C418C20F-400F-4223-846F-A8FCB4163346}">
      <dgm:prSet phldrT="[Text]"/>
      <dgm:spPr/>
      <dgm:t>
        <a:bodyPr/>
        <a:lstStyle/>
        <a:p>
          <a:r>
            <a:rPr lang="en-US" dirty="0"/>
            <a:t>Organizational Strategy</a:t>
          </a:r>
        </a:p>
      </dgm:t>
    </dgm:pt>
    <dgm:pt modelId="{9E37A734-9B19-488E-89F9-EAC018B1FEC3}" type="sibTrans" cxnId="{8BB4A2AD-18CA-4C6F-91CF-00DF48F475A1}">
      <dgm:prSet/>
      <dgm:spPr/>
      <dgm:t>
        <a:bodyPr/>
        <a:lstStyle/>
        <a:p>
          <a:endParaRPr lang="en-US"/>
        </a:p>
      </dgm:t>
    </dgm:pt>
    <dgm:pt modelId="{3E68D81D-A505-4FF2-9D1F-707188C7FD8A}" type="parTrans" cxnId="{8BB4A2AD-18CA-4C6F-91CF-00DF48F475A1}">
      <dgm:prSet/>
      <dgm:spPr/>
      <dgm:t>
        <a:bodyPr/>
        <a:lstStyle/>
        <a:p>
          <a:endParaRPr lang="en-US"/>
        </a:p>
      </dgm:t>
    </dgm:pt>
    <dgm:pt modelId="{326CEB69-1955-437E-9CF3-FA10157E94AA}" type="pres">
      <dgm:prSet presAssocID="{239D9A73-13F6-4797-82A3-3647E7EFD6C1}" presName="Name0" presStyleCnt="0">
        <dgm:presLayoutVars>
          <dgm:chMax val="7"/>
          <dgm:chPref val="7"/>
          <dgm:dir/>
          <dgm:animLvl val="lvl"/>
        </dgm:presLayoutVars>
      </dgm:prSet>
      <dgm:spPr/>
    </dgm:pt>
    <dgm:pt modelId="{2085840D-1190-462A-86C1-38DDF051EA2B}" type="pres">
      <dgm:prSet presAssocID="{0C3FF173-B67D-45FC-972E-7BAA86D91F09}" presName="Accent1" presStyleCnt="0"/>
      <dgm:spPr/>
    </dgm:pt>
    <dgm:pt modelId="{F024A458-3E79-4032-879D-ED71AC26E862}" type="pres">
      <dgm:prSet presAssocID="{0C3FF173-B67D-45FC-972E-7BAA86D91F09}" presName="Accent" presStyleLbl="node1" presStyleIdx="0" presStyleCnt="3"/>
      <dgm:spPr/>
    </dgm:pt>
    <dgm:pt modelId="{D84ADFE5-9AE3-49DD-91F5-E791B25D7523}" type="pres">
      <dgm:prSet presAssocID="{0C3FF173-B67D-45FC-972E-7BAA86D91F09}" presName="Parent1" presStyleLbl="revTx" presStyleIdx="0" presStyleCnt="3">
        <dgm:presLayoutVars>
          <dgm:chMax val="1"/>
          <dgm:chPref val="1"/>
          <dgm:bulletEnabled val="1"/>
        </dgm:presLayoutVars>
      </dgm:prSet>
      <dgm:spPr/>
    </dgm:pt>
    <dgm:pt modelId="{80DEBDDA-16A0-47B3-BD44-EC4B3D80C9A3}" type="pres">
      <dgm:prSet presAssocID="{C418C20F-400F-4223-846F-A8FCB4163346}" presName="Accent2" presStyleCnt="0"/>
      <dgm:spPr/>
    </dgm:pt>
    <dgm:pt modelId="{4438C5EA-6A45-40A9-A589-9026D21CE0C5}" type="pres">
      <dgm:prSet presAssocID="{C418C20F-400F-4223-846F-A8FCB4163346}" presName="Accent" presStyleLbl="node1" presStyleIdx="1" presStyleCnt="3"/>
      <dgm:spPr/>
    </dgm:pt>
    <dgm:pt modelId="{1AD8624F-3728-4385-B633-B3386A0007E6}" type="pres">
      <dgm:prSet presAssocID="{C418C20F-400F-4223-846F-A8FCB4163346}" presName="Parent2" presStyleLbl="revTx" presStyleIdx="1" presStyleCnt="3" custLinFactNeighborX="-4526" custLinFactNeighborY="22220">
        <dgm:presLayoutVars>
          <dgm:chMax val="1"/>
          <dgm:chPref val="1"/>
          <dgm:bulletEnabled val="1"/>
        </dgm:presLayoutVars>
      </dgm:prSet>
      <dgm:spPr/>
    </dgm:pt>
    <dgm:pt modelId="{CF0814EA-4767-419A-BD12-3251CC8D40CC}" type="pres">
      <dgm:prSet presAssocID="{A62AAD17-B917-42D2-B4FD-601B77712192}" presName="Accent3" presStyleCnt="0"/>
      <dgm:spPr/>
    </dgm:pt>
    <dgm:pt modelId="{AE25100B-AC03-4BE7-81A1-A71B232ECCBC}" type="pres">
      <dgm:prSet presAssocID="{A62AAD17-B917-42D2-B4FD-601B77712192}" presName="Accent" presStyleLbl="node1" presStyleIdx="2" presStyleCnt="3"/>
      <dgm:spPr/>
    </dgm:pt>
    <dgm:pt modelId="{791C1876-84BF-4101-B481-49827AA39A37}" type="pres">
      <dgm:prSet presAssocID="{A62AAD17-B917-42D2-B4FD-601B77712192}" presName="Parent3" presStyleLbl="revTx" presStyleIdx="2" presStyleCnt="3" custLinFactNeighborX="-1925" custLinFactNeighborY="27546">
        <dgm:presLayoutVars>
          <dgm:chMax val="1"/>
          <dgm:chPref val="1"/>
          <dgm:bulletEnabled val="1"/>
        </dgm:presLayoutVars>
      </dgm:prSet>
      <dgm:spPr/>
    </dgm:pt>
  </dgm:ptLst>
  <dgm:cxnLst>
    <dgm:cxn modelId="{0A86CE2A-B6D2-4FF7-8078-0FEF8E2DF6DE}" type="presOf" srcId="{239D9A73-13F6-4797-82A3-3647E7EFD6C1}" destId="{326CEB69-1955-437E-9CF3-FA10157E94AA}" srcOrd="0" destOrd="0" presId="urn:microsoft.com/office/officeart/2009/layout/CircleArrowProcess"/>
    <dgm:cxn modelId="{0BF1F767-E115-4BA7-861A-713AE763979C}" type="presOf" srcId="{C418C20F-400F-4223-846F-A8FCB4163346}" destId="{1AD8624F-3728-4385-B633-B3386A0007E6}" srcOrd="0" destOrd="0" presId="urn:microsoft.com/office/officeart/2009/layout/CircleArrowProcess"/>
    <dgm:cxn modelId="{C8A50E68-850A-4D18-9CA0-3D553A6C6FFF}" type="presOf" srcId="{A62AAD17-B917-42D2-B4FD-601B77712192}" destId="{791C1876-84BF-4101-B481-49827AA39A37}" srcOrd="0" destOrd="0" presId="urn:microsoft.com/office/officeart/2009/layout/CircleArrowProcess"/>
    <dgm:cxn modelId="{14F74C4F-3EFD-48F4-8A6E-F25650E57194}" type="presOf" srcId="{0C3FF173-B67D-45FC-972E-7BAA86D91F09}" destId="{D84ADFE5-9AE3-49DD-91F5-E791B25D7523}" srcOrd="0" destOrd="0" presId="urn:microsoft.com/office/officeart/2009/layout/CircleArrowProcess"/>
    <dgm:cxn modelId="{8BB4A2AD-18CA-4C6F-91CF-00DF48F475A1}" srcId="{239D9A73-13F6-4797-82A3-3647E7EFD6C1}" destId="{C418C20F-400F-4223-846F-A8FCB4163346}" srcOrd="1" destOrd="0" parTransId="{3E68D81D-A505-4FF2-9D1F-707188C7FD8A}" sibTransId="{9E37A734-9B19-488E-89F9-EAC018B1FEC3}"/>
    <dgm:cxn modelId="{35A42CE2-EC0C-4F1E-B912-88C9E84A07D1}" srcId="{239D9A73-13F6-4797-82A3-3647E7EFD6C1}" destId="{0C3FF173-B67D-45FC-972E-7BAA86D91F09}" srcOrd="0" destOrd="0" parTransId="{80B75CD5-6E96-435D-9E17-F08DDD5938E2}" sibTransId="{D1E6B304-B799-4A9B-8C33-1A0B06A953F6}"/>
    <dgm:cxn modelId="{73F3F3FD-9271-4B09-B5B2-3FA088D16F3D}" srcId="{239D9A73-13F6-4797-82A3-3647E7EFD6C1}" destId="{A62AAD17-B917-42D2-B4FD-601B77712192}" srcOrd="2" destOrd="0" parTransId="{4AF4FB03-AB94-4A6B-94CC-78F4885D44AC}" sibTransId="{A89AD139-84ED-43ED-9C2D-80874320995E}"/>
    <dgm:cxn modelId="{0F283690-A238-4BF3-B373-7316EF52C3DF}" type="presParOf" srcId="{326CEB69-1955-437E-9CF3-FA10157E94AA}" destId="{2085840D-1190-462A-86C1-38DDF051EA2B}" srcOrd="0" destOrd="0" presId="urn:microsoft.com/office/officeart/2009/layout/CircleArrowProcess"/>
    <dgm:cxn modelId="{73BC76FE-01C1-4A0C-A1A5-1EDACB0AE75B}" type="presParOf" srcId="{2085840D-1190-462A-86C1-38DDF051EA2B}" destId="{F024A458-3E79-4032-879D-ED71AC26E862}" srcOrd="0" destOrd="0" presId="urn:microsoft.com/office/officeart/2009/layout/CircleArrowProcess"/>
    <dgm:cxn modelId="{0FEF68EA-291F-4285-A6D5-531E8CD5A8B2}" type="presParOf" srcId="{326CEB69-1955-437E-9CF3-FA10157E94AA}" destId="{D84ADFE5-9AE3-49DD-91F5-E791B25D7523}" srcOrd="1" destOrd="0" presId="urn:microsoft.com/office/officeart/2009/layout/CircleArrowProcess"/>
    <dgm:cxn modelId="{1B14EF37-2EE4-49E1-8267-3661894F0E6F}" type="presParOf" srcId="{326CEB69-1955-437E-9CF3-FA10157E94AA}" destId="{80DEBDDA-16A0-47B3-BD44-EC4B3D80C9A3}" srcOrd="2" destOrd="0" presId="urn:microsoft.com/office/officeart/2009/layout/CircleArrowProcess"/>
    <dgm:cxn modelId="{45F5EF92-1EEE-43AB-B412-C37754A1047B}" type="presParOf" srcId="{80DEBDDA-16A0-47B3-BD44-EC4B3D80C9A3}" destId="{4438C5EA-6A45-40A9-A589-9026D21CE0C5}" srcOrd="0" destOrd="0" presId="urn:microsoft.com/office/officeart/2009/layout/CircleArrowProcess"/>
    <dgm:cxn modelId="{0E4AECD2-A4BF-4AC8-889A-C179B9BD4EB2}" type="presParOf" srcId="{326CEB69-1955-437E-9CF3-FA10157E94AA}" destId="{1AD8624F-3728-4385-B633-B3386A0007E6}" srcOrd="3" destOrd="0" presId="urn:microsoft.com/office/officeart/2009/layout/CircleArrowProcess"/>
    <dgm:cxn modelId="{7E7F7EAE-474A-43F0-AD09-269FFA41323E}" type="presParOf" srcId="{326CEB69-1955-437E-9CF3-FA10157E94AA}" destId="{CF0814EA-4767-419A-BD12-3251CC8D40CC}" srcOrd="4" destOrd="0" presId="urn:microsoft.com/office/officeart/2009/layout/CircleArrowProcess"/>
    <dgm:cxn modelId="{7CD93D7F-F823-4295-B956-196CC0882C20}" type="presParOf" srcId="{CF0814EA-4767-419A-BD12-3251CC8D40CC}" destId="{AE25100B-AC03-4BE7-81A1-A71B232ECCBC}" srcOrd="0" destOrd="0" presId="urn:microsoft.com/office/officeart/2009/layout/CircleArrowProcess"/>
    <dgm:cxn modelId="{96C1B2BD-1CBE-4928-93F5-71556CA30026}" type="presParOf" srcId="{326CEB69-1955-437E-9CF3-FA10157E94AA}" destId="{791C1876-84BF-4101-B481-49827AA39A37}" srcOrd="5" destOrd="0" presId="urn:microsoft.com/office/officeart/2009/layout/CircleArrowProces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002328-7424-45D2-A17A-3CECC1033BBF}" type="doc">
      <dgm:prSet loTypeId="urn:microsoft.com/office/officeart/2005/8/layout/matrix2" loCatId="matrix" qsTypeId="urn:microsoft.com/office/officeart/2005/8/quickstyle/simple3" qsCatId="simple" csTypeId="urn:microsoft.com/office/officeart/2005/8/colors/accent0_2" csCatId="mainScheme" phldr="0"/>
      <dgm:spPr/>
      <dgm:t>
        <a:bodyPr/>
        <a:lstStyle/>
        <a:p>
          <a:endParaRPr lang="en-US"/>
        </a:p>
      </dgm:t>
    </dgm:pt>
    <dgm:pt modelId="{7E9F21D8-D4CD-4028-8F5F-B036D566B69B}">
      <dgm:prSet phldrT="[Text]" phldr="1"/>
      <dgm:spPr/>
      <dgm:t>
        <a:bodyPr/>
        <a:lstStyle/>
        <a:p>
          <a:endParaRPr lang="en-US" dirty="0"/>
        </a:p>
      </dgm:t>
    </dgm:pt>
    <dgm:pt modelId="{939CAC5D-01A9-4207-A4EE-103486AFFBDB}" type="sibTrans" cxnId="{501B09C1-61C2-4115-86F5-DF4AB0878CDD}">
      <dgm:prSet/>
      <dgm:spPr/>
      <dgm:t>
        <a:bodyPr/>
        <a:lstStyle/>
        <a:p>
          <a:endParaRPr lang="en-US"/>
        </a:p>
      </dgm:t>
    </dgm:pt>
    <dgm:pt modelId="{705A8946-29B4-4306-BFEC-183FC6C0C2E3}" type="parTrans" cxnId="{501B09C1-61C2-4115-86F5-DF4AB0878CDD}">
      <dgm:prSet/>
      <dgm:spPr/>
      <dgm:t>
        <a:bodyPr/>
        <a:lstStyle/>
        <a:p>
          <a:endParaRPr lang="en-US"/>
        </a:p>
      </dgm:t>
    </dgm:pt>
    <dgm:pt modelId="{DCFEC367-CB18-4542-9AAF-0716CFB8068E}" type="pres">
      <dgm:prSet presAssocID="{4E002328-7424-45D2-A17A-3CECC1033BBF}" presName="matrix" presStyleCnt="0">
        <dgm:presLayoutVars>
          <dgm:chMax val="1"/>
          <dgm:dir/>
          <dgm:resizeHandles val="exact"/>
        </dgm:presLayoutVars>
      </dgm:prSet>
      <dgm:spPr/>
    </dgm:pt>
    <dgm:pt modelId="{7E162239-BD73-47BA-867B-808A66B94EB0}" type="pres">
      <dgm:prSet presAssocID="{4E002328-7424-45D2-A17A-3CECC1033BBF}" presName="axisShape" presStyleLbl="bgShp" presStyleIdx="0" presStyleCnt="1"/>
      <dgm:spPr/>
    </dgm:pt>
    <dgm:pt modelId="{0AEDFD2F-9E83-4321-A373-B1457FF85FCA}" type="pres">
      <dgm:prSet presAssocID="{4E002328-7424-45D2-A17A-3CECC1033BBF}" presName="rect1" presStyleLbl="node1" presStyleIdx="0" presStyleCnt="4">
        <dgm:presLayoutVars>
          <dgm:chMax val="0"/>
          <dgm:chPref val="0"/>
          <dgm:bulletEnabled val="1"/>
        </dgm:presLayoutVars>
      </dgm:prSet>
      <dgm:spPr/>
    </dgm:pt>
    <dgm:pt modelId="{05F44091-F34B-4FFA-9393-94B2148AE0EF}" type="pres">
      <dgm:prSet presAssocID="{4E002328-7424-45D2-A17A-3CECC1033BBF}" presName="rect2" presStyleLbl="node1" presStyleIdx="1" presStyleCnt="4">
        <dgm:presLayoutVars>
          <dgm:chMax val="0"/>
          <dgm:chPref val="0"/>
          <dgm:bulletEnabled val="1"/>
        </dgm:presLayoutVars>
      </dgm:prSet>
      <dgm:spPr/>
    </dgm:pt>
    <dgm:pt modelId="{0A9D4425-7A7C-4FEB-B2E3-8E0F90F9FF8C}" type="pres">
      <dgm:prSet presAssocID="{4E002328-7424-45D2-A17A-3CECC1033BBF}" presName="rect3" presStyleLbl="node1" presStyleIdx="2" presStyleCnt="4">
        <dgm:presLayoutVars>
          <dgm:chMax val="0"/>
          <dgm:chPref val="0"/>
          <dgm:bulletEnabled val="1"/>
        </dgm:presLayoutVars>
      </dgm:prSet>
      <dgm:spPr/>
    </dgm:pt>
    <dgm:pt modelId="{BEF23997-E264-41A4-9DAC-A55FA28AE9AB}" type="pres">
      <dgm:prSet presAssocID="{4E002328-7424-45D2-A17A-3CECC1033BBF}" presName="rect4" presStyleLbl="node1" presStyleIdx="3" presStyleCnt="4">
        <dgm:presLayoutVars>
          <dgm:chMax val="0"/>
          <dgm:chPref val="0"/>
          <dgm:bulletEnabled val="1"/>
        </dgm:presLayoutVars>
      </dgm:prSet>
      <dgm:spPr/>
    </dgm:pt>
  </dgm:ptLst>
  <dgm:cxnLst>
    <dgm:cxn modelId="{501B09C1-61C2-4115-86F5-DF4AB0878CDD}" srcId="{4E002328-7424-45D2-A17A-3CECC1033BBF}" destId="{7E9F21D8-D4CD-4028-8F5F-B036D566B69B}" srcOrd="0" destOrd="0" parTransId="{705A8946-29B4-4306-BFEC-183FC6C0C2E3}" sibTransId="{939CAC5D-01A9-4207-A4EE-103486AFFBDB}"/>
    <dgm:cxn modelId="{9B8AA4EC-CE73-4C6D-A77E-088A0267F477}" type="presOf" srcId="{7E9F21D8-D4CD-4028-8F5F-B036D566B69B}" destId="{0AEDFD2F-9E83-4321-A373-B1457FF85FCA}" srcOrd="0" destOrd="0" presId="urn:microsoft.com/office/officeart/2005/8/layout/matrix2"/>
    <dgm:cxn modelId="{5E0268FA-916B-4A20-B23D-2ACF4EF95E18}" type="presOf" srcId="{4E002328-7424-45D2-A17A-3CECC1033BBF}" destId="{DCFEC367-CB18-4542-9AAF-0716CFB8068E}" srcOrd="0" destOrd="0" presId="urn:microsoft.com/office/officeart/2005/8/layout/matrix2"/>
    <dgm:cxn modelId="{5878C864-4717-4535-A1C8-226AEA1DF260}" type="presParOf" srcId="{DCFEC367-CB18-4542-9AAF-0716CFB8068E}" destId="{7E162239-BD73-47BA-867B-808A66B94EB0}" srcOrd="0" destOrd="0" presId="urn:microsoft.com/office/officeart/2005/8/layout/matrix2"/>
    <dgm:cxn modelId="{FC5FE702-451F-4ED9-9DAC-2C29DB22B29B}" type="presParOf" srcId="{DCFEC367-CB18-4542-9AAF-0716CFB8068E}" destId="{0AEDFD2F-9E83-4321-A373-B1457FF85FCA}" srcOrd="1" destOrd="0" presId="urn:microsoft.com/office/officeart/2005/8/layout/matrix2"/>
    <dgm:cxn modelId="{D29304DB-399A-43BC-9F15-B9089490FA46}" type="presParOf" srcId="{DCFEC367-CB18-4542-9AAF-0716CFB8068E}" destId="{05F44091-F34B-4FFA-9393-94B2148AE0EF}" srcOrd="2" destOrd="0" presId="urn:microsoft.com/office/officeart/2005/8/layout/matrix2"/>
    <dgm:cxn modelId="{36316A61-F210-4ACC-8E30-BD00C1034CDB}" type="presParOf" srcId="{DCFEC367-CB18-4542-9AAF-0716CFB8068E}" destId="{0A9D4425-7A7C-4FEB-B2E3-8E0F90F9FF8C}" srcOrd="3" destOrd="0" presId="urn:microsoft.com/office/officeart/2005/8/layout/matrix2"/>
    <dgm:cxn modelId="{F3E03D0F-6E0B-4C75-B087-951483F194BC}" type="presParOf" srcId="{DCFEC367-CB18-4542-9AAF-0716CFB8068E}" destId="{BEF23997-E264-41A4-9DAC-A55FA28AE9AB}"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90059-4F4D-46A8-8247-21D8B2B661AA}">
      <dsp:nvSpPr>
        <dsp:cNvPr id="0" name=""/>
        <dsp:cNvSpPr/>
      </dsp:nvSpPr>
      <dsp:spPr>
        <a:xfrm rot="10800000">
          <a:off x="2795450" y="-165209"/>
          <a:ext cx="5446512" cy="2250891"/>
        </a:xfrm>
        <a:prstGeom prst="nonIsoscelesTrapezoid">
          <a:avLst>
            <a:gd name="adj1" fmla="val 0"/>
            <a:gd name="adj2" fmla="val 68282"/>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r" defTabSz="1600200">
            <a:lnSpc>
              <a:spcPct val="90000"/>
            </a:lnSpc>
            <a:spcBef>
              <a:spcPct val="0"/>
            </a:spcBef>
            <a:spcAft>
              <a:spcPct val="15000"/>
            </a:spcAft>
            <a:buNone/>
          </a:pPr>
          <a:r>
            <a:rPr lang="en-US" sz="3600" kern="1200" dirty="0"/>
            <a:t>Outcomes</a:t>
          </a:r>
          <a:br>
            <a:rPr lang="en-US" sz="3600" kern="1200" dirty="0"/>
          </a:br>
          <a:r>
            <a:rPr lang="en-US" sz="3200" kern="1200" dirty="0"/>
            <a:t>(Benefits)</a:t>
          </a:r>
          <a:endParaRPr lang="en-US" sz="3600" kern="1200" dirty="0"/>
        </a:p>
      </dsp:txBody>
      <dsp:txXfrm rot="10800000">
        <a:off x="4325594" y="-165209"/>
        <a:ext cx="3916368" cy="2250891"/>
      </dsp:txXfrm>
    </dsp:sp>
    <dsp:sp modelId="{FC347AD9-6E37-4618-B34D-D6C54003EAA5}">
      <dsp:nvSpPr>
        <dsp:cNvPr id="0" name=""/>
        <dsp:cNvSpPr/>
      </dsp:nvSpPr>
      <dsp:spPr>
        <a:xfrm>
          <a:off x="1223318" y="-155225"/>
          <a:ext cx="3046654" cy="2230924"/>
        </a:xfrm>
        <a:prstGeom prst="trapezoid">
          <a:avLst>
            <a:gd name="adj" fmla="val 68282"/>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ts val="0"/>
            </a:spcAft>
            <a:buNone/>
          </a:pPr>
          <a:endParaRPr lang="en-US" sz="2100" b="1" kern="1200" dirty="0">
            <a:solidFill>
              <a:schemeClr val="tx1"/>
            </a:solidFill>
            <a:latin typeface="Century Gothic" panose="020B0502020202020204" pitchFamily="34" charset="0"/>
            <a:ea typeface="Verdana" panose="020B0604030504040204" pitchFamily="34" charset="0"/>
            <a:cs typeface="Verdana" panose="020B0604030504040204" pitchFamily="34" charset="0"/>
          </a:endParaRPr>
        </a:p>
        <a:p>
          <a:pPr marL="0" lvl="0" indent="0" algn="ctr" defTabSz="933450">
            <a:lnSpc>
              <a:spcPct val="90000"/>
            </a:lnSpc>
            <a:spcBef>
              <a:spcPct val="0"/>
            </a:spcBef>
            <a:spcAft>
              <a:spcPts val="0"/>
            </a:spcAft>
            <a:buNone/>
          </a:pPr>
          <a:r>
            <a:rPr lang="en-US" sz="2100" b="1" kern="1200" dirty="0">
              <a:solidFill>
                <a:schemeClr val="tx1"/>
              </a:solidFill>
              <a:latin typeface="Century Gothic" panose="020B0502020202020204" pitchFamily="34" charset="0"/>
              <a:ea typeface="Verdana" panose="020B0604030504040204" pitchFamily="34" charset="0"/>
              <a:cs typeface="Verdana" panose="020B0604030504040204" pitchFamily="34" charset="0"/>
            </a:rPr>
            <a:t>What </a:t>
          </a:r>
        </a:p>
        <a:p>
          <a:pPr marL="0" lvl="0" indent="0" algn="ctr" defTabSz="933450">
            <a:lnSpc>
              <a:spcPct val="90000"/>
            </a:lnSpc>
            <a:spcBef>
              <a:spcPct val="0"/>
            </a:spcBef>
            <a:spcAft>
              <a:spcPts val="0"/>
            </a:spcAft>
            <a:buNone/>
          </a:pPr>
          <a:r>
            <a:rPr lang="en-US" sz="2100" b="1" kern="1200" dirty="0">
              <a:solidFill>
                <a:schemeClr val="tx1"/>
              </a:solidFill>
              <a:latin typeface="Century Gothic" panose="020B0502020202020204" pitchFamily="34" charset="0"/>
              <a:ea typeface="Verdana" panose="020B0604030504040204" pitchFamily="34" charset="0"/>
              <a:cs typeface="Verdana" panose="020B0604030504040204" pitchFamily="34" charset="0"/>
            </a:rPr>
            <a:t>difference </a:t>
          </a:r>
        </a:p>
        <a:p>
          <a:pPr marL="0" lvl="0" indent="0" algn="ctr" defTabSz="933450">
            <a:lnSpc>
              <a:spcPct val="90000"/>
            </a:lnSpc>
            <a:spcBef>
              <a:spcPct val="0"/>
            </a:spcBef>
            <a:spcAft>
              <a:spcPts val="0"/>
            </a:spcAft>
            <a:buNone/>
          </a:pPr>
          <a:r>
            <a:rPr lang="en-US" sz="2100" b="1" kern="1200" dirty="0">
              <a:solidFill>
                <a:schemeClr val="tx1"/>
              </a:solidFill>
              <a:latin typeface="Century Gothic" panose="020B0502020202020204" pitchFamily="34" charset="0"/>
              <a:ea typeface="Verdana" panose="020B0604030504040204" pitchFamily="34" charset="0"/>
              <a:cs typeface="Verdana" panose="020B0604030504040204" pitchFamily="34" charset="0"/>
            </a:rPr>
            <a:t>did we make?</a:t>
          </a:r>
          <a:endParaRPr lang="en-US" sz="2100" kern="1200" dirty="0">
            <a:solidFill>
              <a:schemeClr val="tx1"/>
            </a:solidFill>
          </a:endParaRPr>
        </a:p>
      </dsp:txBody>
      <dsp:txXfrm>
        <a:off x="1223318" y="-155225"/>
        <a:ext cx="3046654" cy="2230924"/>
      </dsp:txXfrm>
    </dsp:sp>
    <dsp:sp modelId="{F82B13C8-FE21-4353-A285-0255D30EBC8B}">
      <dsp:nvSpPr>
        <dsp:cNvPr id="0" name=""/>
        <dsp:cNvSpPr/>
      </dsp:nvSpPr>
      <dsp:spPr>
        <a:xfrm>
          <a:off x="638147" y="2075698"/>
          <a:ext cx="4191709" cy="838470"/>
        </a:xfrm>
        <a:prstGeom prst="trapezoid">
          <a:avLst>
            <a:gd name="adj" fmla="val 68282"/>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ts val="0"/>
            </a:spcAft>
            <a:buNone/>
          </a:pPr>
          <a:r>
            <a:rPr lang="en-US" sz="2100" b="1" kern="1200" dirty="0">
              <a:solidFill>
                <a:schemeClr val="tx1"/>
              </a:solidFill>
              <a:latin typeface="Century Gothic" panose="020B0502020202020204" pitchFamily="34" charset="0"/>
              <a:ea typeface="Verdana" panose="020B0604030504040204" pitchFamily="34" charset="0"/>
              <a:cs typeface="Verdana" panose="020B0604030504040204" pitchFamily="34" charset="0"/>
            </a:rPr>
            <a:t>How well did </a:t>
          </a:r>
        </a:p>
        <a:p>
          <a:pPr marL="0" lvl="0" indent="0" algn="ctr" defTabSz="933450">
            <a:lnSpc>
              <a:spcPct val="90000"/>
            </a:lnSpc>
            <a:spcBef>
              <a:spcPct val="0"/>
            </a:spcBef>
            <a:spcAft>
              <a:spcPts val="0"/>
            </a:spcAft>
            <a:buNone/>
          </a:pPr>
          <a:r>
            <a:rPr lang="en-US" sz="2100" b="1" kern="1200" dirty="0">
              <a:solidFill>
                <a:schemeClr val="tx1"/>
              </a:solidFill>
              <a:latin typeface="Century Gothic" panose="020B0502020202020204" pitchFamily="34" charset="0"/>
              <a:ea typeface="Verdana" panose="020B0604030504040204" pitchFamily="34" charset="0"/>
              <a:cs typeface="Verdana" panose="020B0604030504040204" pitchFamily="34" charset="0"/>
            </a:rPr>
            <a:t>we do it?</a:t>
          </a:r>
          <a:endParaRPr lang="en-US" sz="2100" kern="1200" dirty="0">
            <a:solidFill>
              <a:schemeClr val="tx1"/>
            </a:solidFill>
          </a:endParaRPr>
        </a:p>
      </dsp:txBody>
      <dsp:txXfrm>
        <a:off x="1371696" y="2075698"/>
        <a:ext cx="2724611" cy="838470"/>
      </dsp:txXfrm>
    </dsp:sp>
    <dsp:sp modelId="{CA3E58DD-22F5-4738-B17D-D9B4D98C69E9}">
      <dsp:nvSpPr>
        <dsp:cNvPr id="0" name=""/>
        <dsp:cNvSpPr/>
      </dsp:nvSpPr>
      <dsp:spPr>
        <a:xfrm rot="10800000">
          <a:off x="4428247" y="2218866"/>
          <a:ext cx="3815418" cy="1675417"/>
        </a:xfrm>
        <a:prstGeom prst="nonIsoscelesTrapezoid">
          <a:avLst>
            <a:gd name="adj1" fmla="val 0"/>
            <a:gd name="adj2" fmla="val 68282"/>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r" defTabSz="1600200">
            <a:lnSpc>
              <a:spcPct val="90000"/>
            </a:lnSpc>
            <a:spcBef>
              <a:spcPct val="0"/>
            </a:spcBef>
            <a:spcAft>
              <a:spcPct val="15000"/>
            </a:spcAft>
            <a:buNone/>
          </a:pPr>
          <a:r>
            <a:rPr lang="en-US" sz="3600" kern="1200" dirty="0"/>
            <a:t>Outputs</a:t>
          </a:r>
          <a:br>
            <a:rPr lang="en-US" sz="3600" kern="1200" dirty="0"/>
          </a:br>
          <a:r>
            <a:rPr lang="en-US" sz="3200" i="0" kern="1200" dirty="0"/>
            <a:t>(Process)</a:t>
          </a:r>
          <a:endParaRPr lang="en-US" sz="3600" i="0" kern="1200" dirty="0"/>
        </a:p>
      </dsp:txBody>
      <dsp:txXfrm rot="10800000">
        <a:off x="5456506" y="2218866"/>
        <a:ext cx="2824559" cy="1675417"/>
      </dsp:txXfrm>
    </dsp:sp>
    <dsp:sp modelId="{5B86BB74-5B6C-4B98-BD9B-238AF5DAF07A}">
      <dsp:nvSpPr>
        <dsp:cNvPr id="0" name=""/>
        <dsp:cNvSpPr/>
      </dsp:nvSpPr>
      <dsp:spPr>
        <a:xfrm>
          <a:off x="-68264" y="2914169"/>
          <a:ext cx="5580887" cy="1034546"/>
        </a:xfrm>
        <a:prstGeom prst="trapezoid">
          <a:avLst>
            <a:gd name="adj" fmla="val 68282"/>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latin typeface="Century Gothic" panose="020B0502020202020204" pitchFamily="34" charset="0"/>
              <a:ea typeface="Verdana" panose="020B0604030504040204" pitchFamily="34" charset="0"/>
              <a:cs typeface="Verdana" panose="020B0604030504040204" pitchFamily="34" charset="0"/>
            </a:rPr>
            <a:t>What did we do? </a:t>
          </a:r>
          <a:endParaRPr lang="en-US" sz="2100" kern="1200" dirty="0">
            <a:solidFill>
              <a:schemeClr val="tx1"/>
            </a:solidFill>
          </a:endParaRPr>
        </a:p>
      </dsp:txBody>
      <dsp:txXfrm>
        <a:off x="908390" y="2914169"/>
        <a:ext cx="3627577" cy="10345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4A458-3E79-4032-879D-ED71AC26E862}">
      <dsp:nvSpPr>
        <dsp:cNvPr id="0" name=""/>
        <dsp:cNvSpPr/>
      </dsp:nvSpPr>
      <dsp:spPr>
        <a:xfrm>
          <a:off x="1416183" y="44898"/>
          <a:ext cx="2450820" cy="2451193"/>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4ADFE5-9AE3-49DD-91F5-E791B25D7523}">
      <dsp:nvSpPr>
        <dsp:cNvPr id="0" name=""/>
        <dsp:cNvSpPr/>
      </dsp:nvSpPr>
      <dsp:spPr>
        <a:xfrm>
          <a:off x="1957894" y="929854"/>
          <a:ext cx="1361873" cy="680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Community Outcomes</a:t>
          </a:r>
        </a:p>
      </dsp:txBody>
      <dsp:txXfrm>
        <a:off x="1957894" y="929854"/>
        <a:ext cx="1361873" cy="680773"/>
      </dsp:txXfrm>
    </dsp:sp>
    <dsp:sp modelId="{4438C5EA-6A45-40A9-A589-9026D21CE0C5}">
      <dsp:nvSpPr>
        <dsp:cNvPr id="0" name=""/>
        <dsp:cNvSpPr/>
      </dsp:nvSpPr>
      <dsp:spPr>
        <a:xfrm>
          <a:off x="735476" y="1453291"/>
          <a:ext cx="2450820" cy="2451193"/>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D8624F-3728-4385-B633-B3386A0007E6}">
      <dsp:nvSpPr>
        <dsp:cNvPr id="0" name=""/>
        <dsp:cNvSpPr/>
      </dsp:nvSpPr>
      <dsp:spPr>
        <a:xfrm>
          <a:off x="1175807" y="2493508"/>
          <a:ext cx="1361873" cy="680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Organizational Strategy</a:t>
          </a:r>
        </a:p>
      </dsp:txBody>
      <dsp:txXfrm>
        <a:off x="1175807" y="2493508"/>
        <a:ext cx="1361873" cy="680773"/>
      </dsp:txXfrm>
    </dsp:sp>
    <dsp:sp modelId="{AE25100B-AC03-4BE7-81A1-A71B232ECCBC}">
      <dsp:nvSpPr>
        <dsp:cNvPr id="0" name=""/>
        <dsp:cNvSpPr/>
      </dsp:nvSpPr>
      <dsp:spPr>
        <a:xfrm>
          <a:off x="1590617" y="3030222"/>
          <a:ext cx="2105634" cy="2106478"/>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1C1876-84BF-4101-B481-49827AA39A37}">
      <dsp:nvSpPr>
        <dsp:cNvPr id="0" name=""/>
        <dsp:cNvSpPr/>
      </dsp:nvSpPr>
      <dsp:spPr>
        <a:xfrm>
          <a:off x="1934900" y="3952495"/>
          <a:ext cx="1361873" cy="680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Resource Engagement &amp; Utilization</a:t>
          </a:r>
        </a:p>
      </dsp:txBody>
      <dsp:txXfrm>
        <a:off x="1934900" y="3952495"/>
        <a:ext cx="1361873" cy="6807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62239-BD73-47BA-867B-808A66B94EB0}">
      <dsp:nvSpPr>
        <dsp:cNvPr id="0" name=""/>
        <dsp:cNvSpPr/>
      </dsp:nvSpPr>
      <dsp:spPr>
        <a:xfrm>
          <a:off x="1800379" y="0"/>
          <a:ext cx="4400242" cy="4400242"/>
        </a:xfrm>
        <a:prstGeom prst="quadArrow">
          <a:avLst>
            <a:gd name="adj1" fmla="val 2000"/>
            <a:gd name="adj2" fmla="val 4000"/>
            <a:gd name="adj3" fmla="val 5000"/>
          </a:avLst>
        </a:prstGeom>
        <a:solidFill>
          <a:schemeClr val="dk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0AEDFD2F-9E83-4321-A373-B1457FF85FCA}">
      <dsp:nvSpPr>
        <dsp:cNvPr id="0" name=""/>
        <dsp:cNvSpPr/>
      </dsp:nvSpPr>
      <dsp:spPr>
        <a:xfrm>
          <a:off x="2086394" y="286015"/>
          <a:ext cx="1760096" cy="1760096"/>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endParaRPr lang="en-US" sz="4300" kern="1200" dirty="0"/>
        </a:p>
      </dsp:txBody>
      <dsp:txXfrm>
        <a:off x="2172315" y="371936"/>
        <a:ext cx="1588254" cy="1588254"/>
      </dsp:txXfrm>
    </dsp:sp>
    <dsp:sp modelId="{05F44091-F34B-4FFA-9393-94B2148AE0EF}">
      <dsp:nvSpPr>
        <dsp:cNvPr id="0" name=""/>
        <dsp:cNvSpPr/>
      </dsp:nvSpPr>
      <dsp:spPr>
        <a:xfrm>
          <a:off x="4154508" y="286015"/>
          <a:ext cx="1760096" cy="1760096"/>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A9D4425-7A7C-4FEB-B2E3-8E0F90F9FF8C}">
      <dsp:nvSpPr>
        <dsp:cNvPr id="0" name=""/>
        <dsp:cNvSpPr/>
      </dsp:nvSpPr>
      <dsp:spPr>
        <a:xfrm>
          <a:off x="2086394" y="2354129"/>
          <a:ext cx="1760096" cy="1760096"/>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EF23997-E264-41A4-9DAC-A55FA28AE9AB}">
      <dsp:nvSpPr>
        <dsp:cNvPr id="0" name=""/>
        <dsp:cNvSpPr/>
      </dsp:nvSpPr>
      <dsp:spPr>
        <a:xfrm>
          <a:off x="4154508" y="2354129"/>
          <a:ext cx="1760096" cy="1760096"/>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4A458-3E79-4032-879D-ED71AC26E862}">
      <dsp:nvSpPr>
        <dsp:cNvPr id="0" name=""/>
        <dsp:cNvSpPr/>
      </dsp:nvSpPr>
      <dsp:spPr>
        <a:xfrm>
          <a:off x="1416183" y="44898"/>
          <a:ext cx="2450820" cy="2451193"/>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4ADFE5-9AE3-49DD-91F5-E791B25D7523}">
      <dsp:nvSpPr>
        <dsp:cNvPr id="0" name=""/>
        <dsp:cNvSpPr/>
      </dsp:nvSpPr>
      <dsp:spPr>
        <a:xfrm>
          <a:off x="1957894" y="929854"/>
          <a:ext cx="1361873" cy="680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Community Outcomes</a:t>
          </a:r>
        </a:p>
      </dsp:txBody>
      <dsp:txXfrm>
        <a:off x="1957894" y="929854"/>
        <a:ext cx="1361873" cy="680773"/>
      </dsp:txXfrm>
    </dsp:sp>
    <dsp:sp modelId="{4438C5EA-6A45-40A9-A589-9026D21CE0C5}">
      <dsp:nvSpPr>
        <dsp:cNvPr id="0" name=""/>
        <dsp:cNvSpPr/>
      </dsp:nvSpPr>
      <dsp:spPr>
        <a:xfrm>
          <a:off x="735476" y="1453291"/>
          <a:ext cx="2450820" cy="2451193"/>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D8624F-3728-4385-B633-B3386A0007E6}">
      <dsp:nvSpPr>
        <dsp:cNvPr id="0" name=""/>
        <dsp:cNvSpPr/>
      </dsp:nvSpPr>
      <dsp:spPr>
        <a:xfrm>
          <a:off x="1218311" y="2497661"/>
          <a:ext cx="1361873" cy="680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Organizational Strategy</a:t>
          </a:r>
        </a:p>
      </dsp:txBody>
      <dsp:txXfrm>
        <a:off x="1218311" y="2497661"/>
        <a:ext cx="1361873" cy="680773"/>
      </dsp:txXfrm>
    </dsp:sp>
    <dsp:sp modelId="{AE25100B-AC03-4BE7-81A1-A71B232ECCBC}">
      <dsp:nvSpPr>
        <dsp:cNvPr id="0" name=""/>
        <dsp:cNvSpPr/>
      </dsp:nvSpPr>
      <dsp:spPr>
        <a:xfrm>
          <a:off x="1590617" y="3030222"/>
          <a:ext cx="2105634" cy="2106478"/>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1C1876-84BF-4101-B481-49827AA39A37}">
      <dsp:nvSpPr>
        <dsp:cNvPr id="0" name=""/>
        <dsp:cNvSpPr/>
      </dsp:nvSpPr>
      <dsp:spPr>
        <a:xfrm>
          <a:off x="1934900" y="3952495"/>
          <a:ext cx="1361873" cy="680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Resource Engagement &amp; Utilization</a:t>
          </a:r>
        </a:p>
      </dsp:txBody>
      <dsp:txXfrm>
        <a:off x="1934900" y="3952495"/>
        <a:ext cx="1361873" cy="6807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62239-BD73-47BA-867B-808A66B94EB0}">
      <dsp:nvSpPr>
        <dsp:cNvPr id="0" name=""/>
        <dsp:cNvSpPr/>
      </dsp:nvSpPr>
      <dsp:spPr>
        <a:xfrm>
          <a:off x="1800379" y="0"/>
          <a:ext cx="4400242" cy="4400242"/>
        </a:xfrm>
        <a:prstGeom prst="quadArrow">
          <a:avLst>
            <a:gd name="adj1" fmla="val 2000"/>
            <a:gd name="adj2" fmla="val 4000"/>
            <a:gd name="adj3" fmla="val 5000"/>
          </a:avLst>
        </a:prstGeom>
        <a:solidFill>
          <a:schemeClr val="dk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0AEDFD2F-9E83-4321-A373-B1457FF85FCA}">
      <dsp:nvSpPr>
        <dsp:cNvPr id="0" name=""/>
        <dsp:cNvSpPr/>
      </dsp:nvSpPr>
      <dsp:spPr>
        <a:xfrm>
          <a:off x="2086394" y="286015"/>
          <a:ext cx="1760096" cy="1760096"/>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endParaRPr lang="en-US" sz="4300" kern="1200" dirty="0"/>
        </a:p>
      </dsp:txBody>
      <dsp:txXfrm>
        <a:off x="2172315" y="371936"/>
        <a:ext cx="1588254" cy="1588254"/>
      </dsp:txXfrm>
    </dsp:sp>
    <dsp:sp modelId="{05F44091-F34B-4FFA-9393-94B2148AE0EF}">
      <dsp:nvSpPr>
        <dsp:cNvPr id="0" name=""/>
        <dsp:cNvSpPr/>
      </dsp:nvSpPr>
      <dsp:spPr>
        <a:xfrm>
          <a:off x="4154508" y="286015"/>
          <a:ext cx="1760096" cy="1760096"/>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A9D4425-7A7C-4FEB-B2E3-8E0F90F9FF8C}">
      <dsp:nvSpPr>
        <dsp:cNvPr id="0" name=""/>
        <dsp:cNvSpPr/>
      </dsp:nvSpPr>
      <dsp:spPr>
        <a:xfrm>
          <a:off x="2086394" y="2354129"/>
          <a:ext cx="1760096" cy="1760096"/>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EF23997-E264-41A4-9DAC-A55FA28AE9AB}">
      <dsp:nvSpPr>
        <dsp:cNvPr id="0" name=""/>
        <dsp:cNvSpPr/>
      </dsp:nvSpPr>
      <dsp:spPr>
        <a:xfrm>
          <a:off x="4154508" y="2354129"/>
          <a:ext cx="1760096" cy="1760096"/>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EBC52395-A5B8-4893-84D9-9CF7FBF96B95}" type="datetimeFigureOut">
              <a:rPr lang="en-US" smtClean="0"/>
              <a:t>2/2/2023</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02518F56-E522-4E5F-9C0E-AD0C08681197}" type="slidenum">
              <a:rPr lang="en-US" smtClean="0"/>
              <a:t>‹#›</a:t>
            </a:fld>
            <a:endParaRPr lang="en-US"/>
          </a:p>
        </p:txBody>
      </p:sp>
    </p:spTree>
    <p:extLst>
      <p:ext uri="{BB962C8B-B14F-4D97-AF65-F5344CB8AC3E}">
        <p14:creationId xmlns:p14="http://schemas.microsoft.com/office/powerpoint/2010/main" val="4108116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7C7559FA-95E4-4885-8B46-F62345252F35}" type="datetimeFigureOut">
              <a:rPr lang="en-US" smtClean="0"/>
              <a:t>2/2/2023</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59296A4A-AA68-4B93-821B-1B189CB1EB3A}" type="slidenum">
              <a:rPr lang="en-US" smtClean="0"/>
              <a:t>‹#›</a:t>
            </a:fld>
            <a:endParaRPr lang="en-US"/>
          </a:p>
        </p:txBody>
      </p:sp>
    </p:spTree>
    <p:extLst>
      <p:ext uri="{BB962C8B-B14F-4D97-AF65-F5344CB8AC3E}">
        <p14:creationId xmlns:p14="http://schemas.microsoft.com/office/powerpoint/2010/main" val="2996518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296A4A-AA68-4B93-821B-1B189CB1EB3A}" type="slidenum">
              <a:rPr lang="en-US" smtClean="0"/>
              <a:t>1</a:t>
            </a:fld>
            <a:endParaRPr lang="en-US"/>
          </a:p>
        </p:txBody>
      </p:sp>
    </p:spTree>
    <p:extLst>
      <p:ext uri="{BB962C8B-B14F-4D97-AF65-F5344CB8AC3E}">
        <p14:creationId xmlns:p14="http://schemas.microsoft.com/office/powerpoint/2010/main" val="1298540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296A4A-AA68-4B93-821B-1B189CB1EB3A}" type="slidenum">
              <a:rPr lang="en-US" smtClean="0"/>
              <a:t>11</a:t>
            </a:fld>
            <a:endParaRPr lang="en-US"/>
          </a:p>
        </p:txBody>
      </p:sp>
    </p:spTree>
    <p:extLst>
      <p:ext uri="{BB962C8B-B14F-4D97-AF65-F5344CB8AC3E}">
        <p14:creationId xmlns:p14="http://schemas.microsoft.com/office/powerpoint/2010/main" val="2282991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98135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54698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296A4A-AA68-4B93-821B-1B189CB1EB3A}" type="slidenum">
              <a:rPr lang="en-US" smtClean="0"/>
              <a:t>14</a:t>
            </a:fld>
            <a:endParaRPr lang="en-US"/>
          </a:p>
        </p:txBody>
      </p:sp>
    </p:spTree>
    <p:extLst>
      <p:ext uri="{BB962C8B-B14F-4D97-AF65-F5344CB8AC3E}">
        <p14:creationId xmlns:p14="http://schemas.microsoft.com/office/powerpoint/2010/main" val="1327025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45423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 evaluation = effective at implementing approach</a:t>
            </a:r>
          </a:p>
        </p:txBody>
      </p:sp>
      <p:sp>
        <p:nvSpPr>
          <p:cNvPr id="4" name="Slide Number Placeholder 3"/>
          <p:cNvSpPr>
            <a:spLocks noGrp="1"/>
          </p:cNvSpPr>
          <p:nvPr>
            <p:ph type="sldNum" sz="quarter" idx="10"/>
          </p:nvPr>
        </p:nvSpPr>
        <p:spPr/>
        <p:txBody>
          <a:bodyPr/>
          <a:lstStyle/>
          <a:p>
            <a:fld id="{59296A4A-AA68-4B93-821B-1B189CB1EB3A}" type="slidenum">
              <a:rPr lang="en-US" smtClean="0"/>
              <a:t>16</a:t>
            </a:fld>
            <a:endParaRPr lang="en-US"/>
          </a:p>
        </p:txBody>
      </p:sp>
    </p:spTree>
    <p:extLst>
      <p:ext uri="{BB962C8B-B14F-4D97-AF65-F5344CB8AC3E}">
        <p14:creationId xmlns:p14="http://schemas.microsoft.com/office/powerpoint/2010/main" val="442131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powerful</a:t>
            </a:r>
            <a:r>
              <a:rPr lang="en-US" baseline="0" dirty="0"/>
              <a:t> thing happens when you know and can articulate your outcomes – you can then engage people in talking about and using them to evaluate and plan</a:t>
            </a:r>
          </a:p>
          <a:p>
            <a:endParaRPr lang="en-US" baseline="0" dirty="0"/>
          </a:p>
          <a:p>
            <a:r>
              <a:rPr lang="en-US" dirty="0"/>
              <a:t>we first need to know that we are supposed to connect these things, next we want to engage in inquiry that gets us asking about all the elements, THEN we need to have criteria to screen the answers we get to make a decision about what is best for the organization</a:t>
            </a:r>
          </a:p>
        </p:txBody>
      </p:sp>
      <p:sp>
        <p:nvSpPr>
          <p:cNvPr id="4" name="Slide Number Placeholder 3"/>
          <p:cNvSpPr>
            <a:spLocks noGrp="1"/>
          </p:cNvSpPr>
          <p:nvPr>
            <p:ph type="sldNum" sz="quarter" idx="10"/>
          </p:nvPr>
        </p:nvSpPr>
        <p:spPr/>
        <p:txBody>
          <a:bodyPr/>
          <a:lstStyle/>
          <a:p>
            <a:fld id="{30A42ADD-DAF8-4616-8646-4B74B01DE540}" type="slidenum">
              <a:rPr lang="en-US" smtClean="0"/>
              <a:pPr/>
              <a:t>17</a:t>
            </a:fld>
            <a:endParaRPr lang="en-US" dirty="0"/>
          </a:p>
        </p:txBody>
      </p:sp>
    </p:spTree>
    <p:extLst>
      <p:ext uri="{BB962C8B-B14F-4D97-AF65-F5344CB8AC3E}">
        <p14:creationId xmlns:p14="http://schemas.microsoft.com/office/powerpoint/2010/main" val="3009969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Strategy = Program Portfolio (Heart of the organization and where actual change happens)</a:t>
            </a:r>
          </a:p>
        </p:txBody>
      </p:sp>
      <p:sp>
        <p:nvSpPr>
          <p:cNvPr id="4" name="Slide Number Placeholder 3"/>
          <p:cNvSpPr>
            <a:spLocks noGrp="1"/>
          </p:cNvSpPr>
          <p:nvPr>
            <p:ph type="sldNum" sz="quarter" idx="10"/>
          </p:nvPr>
        </p:nvSpPr>
        <p:spPr/>
        <p:txBody>
          <a:bodyPr/>
          <a:lstStyle/>
          <a:p>
            <a:fld id="{59296A4A-AA68-4B93-821B-1B189CB1EB3A}" type="slidenum">
              <a:rPr lang="en-US" smtClean="0"/>
              <a:t>19</a:t>
            </a:fld>
            <a:endParaRPr lang="en-US"/>
          </a:p>
        </p:txBody>
      </p:sp>
    </p:spTree>
    <p:extLst>
      <p:ext uri="{BB962C8B-B14F-4D97-AF65-F5344CB8AC3E}">
        <p14:creationId xmlns:p14="http://schemas.microsoft.com/office/powerpoint/2010/main" val="1887356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en-US" dirty="0"/>
              <a:t>Links mission to money and resource allocation</a:t>
            </a:r>
          </a:p>
        </p:txBody>
      </p:sp>
      <p:sp>
        <p:nvSpPr>
          <p:cNvPr id="29700" name="Slide Number Placeholder 3"/>
          <p:cNvSpPr>
            <a:spLocks noGrp="1"/>
          </p:cNvSpPr>
          <p:nvPr>
            <p:ph type="sldNum" sz="quarter" idx="5"/>
          </p:nvPr>
        </p:nvSpPr>
        <p:spPr>
          <a:noFill/>
        </p:spPr>
        <p:txBody>
          <a:bodyPr/>
          <a:lstStyle/>
          <a:p>
            <a:fld id="{DC647BAA-6ADD-4065-BBA4-614FF7BCD69C}" type="slidenum">
              <a:rPr lang="en-US" smtClean="0"/>
              <a:pPr/>
              <a:t>20</a:t>
            </a:fld>
            <a:endParaRPr lang="en-US"/>
          </a:p>
        </p:txBody>
      </p:sp>
    </p:spTree>
    <p:extLst>
      <p:ext uri="{BB962C8B-B14F-4D97-AF65-F5344CB8AC3E}">
        <p14:creationId xmlns:p14="http://schemas.microsoft.com/office/powerpoint/2010/main" val="1148179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en-US" dirty="0"/>
              <a:t>Links mission to money and resource allocation</a:t>
            </a:r>
          </a:p>
        </p:txBody>
      </p:sp>
      <p:sp>
        <p:nvSpPr>
          <p:cNvPr id="29700" name="Slide Number Placeholder 3"/>
          <p:cNvSpPr>
            <a:spLocks noGrp="1"/>
          </p:cNvSpPr>
          <p:nvPr>
            <p:ph type="sldNum" sz="quarter" idx="5"/>
          </p:nvPr>
        </p:nvSpPr>
        <p:spPr>
          <a:noFill/>
        </p:spPr>
        <p:txBody>
          <a:bodyPr/>
          <a:lstStyle/>
          <a:p>
            <a:fld id="{DC647BAA-6ADD-4065-BBA4-614FF7BCD69C}" type="slidenum">
              <a:rPr lang="en-US" smtClean="0"/>
              <a:pPr/>
              <a:t>21</a:t>
            </a:fld>
            <a:endParaRPr lang="en-US"/>
          </a:p>
        </p:txBody>
      </p:sp>
    </p:spTree>
    <p:extLst>
      <p:ext uri="{BB962C8B-B14F-4D97-AF65-F5344CB8AC3E}">
        <p14:creationId xmlns:p14="http://schemas.microsoft.com/office/powerpoint/2010/main" val="1022120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296A4A-AA68-4B93-821B-1B189CB1EB3A}" type="slidenum">
              <a:rPr lang="en-US" smtClean="0"/>
              <a:t>2</a:t>
            </a:fld>
            <a:endParaRPr lang="en-US"/>
          </a:p>
        </p:txBody>
      </p:sp>
    </p:spTree>
    <p:extLst>
      <p:ext uri="{BB962C8B-B14F-4D97-AF65-F5344CB8AC3E}">
        <p14:creationId xmlns:p14="http://schemas.microsoft.com/office/powerpoint/2010/main" val="2445320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296A4A-AA68-4B93-821B-1B189CB1EB3A}" type="slidenum">
              <a:rPr lang="en-US" smtClean="0"/>
              <a:t>22</a:t>
            </a:fld>
            <a:endParaRPr lang="en-US"/>
          </a:p>
        </p:txBody>
      </p:sp>
    </p:spTree>
    <p:extLst>
      <p:ext uri="{BB962C8B-B14F-4D97-AF65-F5344CB8AC3E}">
        <p14:creationId xmlns:p14="http://schemas.microsoft.com/office/powerpoint/2010/main" val="2377041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296A4A-AA68-4B93-821B-1B189CB1EB3A}" type="slidenum">
              <a:rPr lang="en-US" smtClean="0"/>
              <a:t>23</a:t>
            </a:fld>
            <a:endParaRPr lang="en-US"/>
          </a:p>
        </p:txBody>
      </p:sp>
    </p:spTree>
    <p:extLst>
      <p:ext uri="{BB962C8B-B14F-4D97-AF65-F5344CB8AC3E}">
        <p14:creationId xmlns:p14="http://schemas.microsoft.com/office/powerpoint/2010/main" val="2951771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small groups they are asked to analyze the example data and determine what needs attention, what they have questions about, what is odd.</a:t>
            </a:r>
          </a:p>
        </p:txBody>
      </p:sp>
      <p:sp>
        <p:nvSpPr>
          <p:cNvPr id="4" name="Slide Number Placeholder 3"/>
          <p:cNvSpPr>
            <a:spLocks noGrp="1"/>
          </p:cNvSpPr>
          <p:nvPr>
            <p:ph type="sldNum" sz="quarter" idx="10"/>
          </p:nvPr>
        </p:nvSpPr>
        <p:spPr/>
        <p:txBody>
          <a:bodyPr/>
          <a:lstStyle/>
          <a:p>
            <a:fld id="{59296A4A-AA68-4B93-821B-1B189CB1EB3A}" type="slidenum">
              <a:rPr lang="en-US" smtClean="0"/>
              <a:t>24</a:t>
            </a:fld>
            <a:endParaRPr lang="en-US"/>
          </a:p>
        </p:txBody>
      </p:sp>
    </p:spTree>
    <p:extLst>
      <p:ext uri="{BB962C8B-B14F-4D97-AF65-F5344CB8AC3E}">
        <p14:creationId xmlns:p14="http://schemas.microsoft.com/office/powerpoint/2010/main" val="4156668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296A4A-AA68-4B93-821B-1B189CB1EB3A}" type="slidenum">
              <a:rPr lang="en-US" smtClean="0"/>
              <a:t>25</a:t>
            </a:fld>
            <a:endParaRPr lang="en-US"/>
          </a:p>
        </p:txBody>
      </p:sp>
    </p:spTree>
    <p:extLst>
      <p:ext uri="{BB962C8B-B14F-4D97-AF65-F5344CB8AC3E}">
        <p14:creationId xmlns:p14="http://schemas.microsoft.com/office/powerpoint/2010/main" val="506153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Embedded in this definition is an understanding that an organization is interdependent. There are many aspects to consider and balance to be sustainable and effective – A fiduciary needs to be attuned to all of those</a:t>
            </a:r>
          </a:p>
        </p:txBody>
      </p:sp>
      <p:sp>
        <p:nvSpPr>
          <p:cNvPr id="4" name="Slide Number Placeholder 3"/>
          <p:cNvSpPr>
            <a:spLocks noGrp="1"/>
          </p:cNvSpPr>
          <p:nvPr>
            <p:ph type="sldNum" sz="quarter" idx="10"/>
          </p:nvPr>
        </p:nvSpPr>
        <p:spPr/>
        <p:txBody>
          <a:bodyPr/>
          <a:lstStyle/>
          <a:p>
            <a:fld id="{4A7DDD52-171C-421B-9452-BB882CB6FF81}" type="slidenum">
              <a:rPr lang="en-US" smtClean="0"/>
              <a:t>26</a:t>
            </a:fld>
            <a:endParaRPr lang="en-US"/>
          </a:p>
        </p:txBody>
      </p:sp>
    </p:spTree>
    <p:extLst>
      <p:ext uri="{BB962C8B-B14F-4D97-AF65-F5344CB8AC3E}">
        <p14:creationId xmlns:p14="http://schemas.microsoft.com/office/powerpoint/2010/main" val="2855248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296A4A-AA68-4B93-821B-1B189CB1EB3A}" type="slidenum">
              <a:rPr lang="en-US" smtClean="0"/>
              <a:t>27</a:t>
            </a:fld>
            <a:endParaRPr lang="en-US"/>
          </a:p>
        </p:txBody>
      </p:sp>
    </p:spTree>
    <p:extLst>
      <p:ext uri="{BB962C8B-B14F-4D97-AF65-F5344CB8AC3E}">
        <p14:creationId xmlns:p14="http://schemas.microsoft.com/office/powerpoint/2010/main" val="3698120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Embedded in this definition is an understanding that an organization is interdependent. There are many aspects to consider and balance to be sustainable and effective – A fiduciary needs to be attuned to all of those</a:t>
            </a:r>
          </a:p>
        </p:txBody>
      </p:sp>
      <p:sp>
        <p:nvSpPr>
          <p:cNvPr id="4" name="Slide Number Placeholder 3"/>
          <p:cNvSpPr>
            <a:spLocks noGrp="1"/>
          </p:cNvSpPr>
          <p:nvPr>
            <p:ph type="sldNum" sz="quarter" idx="10"/>
          </p:nvPr>
        </p:nvSpPr>
        <p:spPr/>
        <p:txBody>
          <a:bodyPr/>
          <a:lstStyle/>
          <a:p>
            <a:fld id="{4A7DDD52-171C-421B-9452-BB882CB6FF81}" type="slidenum">
              <a:rPr lang="en-US" smtClean="0"/>
              <a:t>4</a:t>
            </a:fld>
            <a:endParaRPr lang="en-US"/>
          </a:p>
        </p:txBody>
      </p:sp>
    </p:spTree>
    <p:extLst>
      <p:ext uri="{BB962C8B-B14F-4D97-AF65-F5344CB8AC3E}">
        <p14:creationId xmlns:p14="http://schemas.microsoft.com/office/powerpoint/2010/main" val="2547288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296A4A-AA68-4B93-821B-1B189CB1EB3A}" type="slidenum">
              <a:rPr lang="en-US" smtClean="0"/>
              <a:t>5</a:t>
            </a:fld>
            <a:endParaRPr lang="en-US"/>
          </a:p>
        </p:txBody>
      </p:sp>
    </p:spTree>
    <p:extLst>
      <p:ext uri="{BB962C8B-B14F-4D97-AF65-F5344CB8AC3E}">
        <p14:creationId xmlns:p14="http://schemas.microsoft.com/office/powerpoint/2010/main" val="3235805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 What other information would the nonprofit leadership team need in order to determine whether or not to recommend to their Board that they continue to run this pilot program?</a:t>
            </a:r>
          </a:p>
        </p:txBody>
      </p:sp>
      <p:sp>
        <p:nvSpPr>
          <p:cNvPr id="4" name="Slide Number Placeholder 3"/>
          <p:cNvSpPr>
            <a:spLocks noGrp="1"/>
          </p:cNvSpPr>
          <p:nvPr>
            <p:ph type="sldNum" sz="quarter" idx="10"/>
          </p:nvPr>
        </p:nvSpPr>
        <p:spPr/>
        <p:txBody>
          <a:bodyPr/>
          <a:lstStyle/>
          <a:p>
            <a:fld id="{59296A4A-AA68-4B93-821B-1B189CB1EB3A}" type="slidenum">
              <a:rPr lang="en-US" smtClean="0"/>
              <a:t>6</a:t>
            </a:fld>
            <a:endParaRPr lang="en-US"/>
          </a:p>
        </p:txBody>
      </p:sp>
    </p:spTree>
    <p:extLst>
      <p:ext uri="{BB962C8B-B14F-4D97-AF65-F5344CB8AC3E}">
        <p14:creationId xmlns:p14="http://schemas.microsoft.com/office/powerpoint/2010/main" val="987603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 evaluation = effective at implementing approach</a:t>
            </a:r>
          </a:p>
        </p:txBody>
      </p:sp>
      <p:sp>
        <p:nvSpPr>
          <p:cNvPr id="4" name="Slide Number Placeholder 3"/>
          <p:cNvSpPr>
            <a:spLocks noGrp="1"/>
          </p:cNvSpPr>
          <p:nvPr>
            <p:ph type="sldNum" sz="quarter" idx="10"/>
          </p:nvPr>
        </p:nvSpPr>
        <p:spPr/>
        <p:txBody>
          <a:bodyPr/>
          <a:lstStyle/>
          <a:p>
            <a:fld id="{59296A4A-AA68-4B93-821B-1B189CB1EB3A}" type="slidenum">
              <a:rPr lang="en-US" smtClean="0"/>
              <a:t>7</a:t>
            </a:fld>
            <a:endParaRPr lang="en-US"/>
          </a:p>
        </p:txBody>
      </p:sp>
    </p:spTree>
    <p:extLst>
      <p:ext uri="{BB962C8B-B14F-4D97-AF65-F5344CB8AC3E}">
        <p14:creationId xmlns:p14="http://schemas.microsoft.com/office/powerpoint/2010/main" val="3880286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296A4A-AA68-4B93-821B-1B189CB1EB3A}" type="slidenum">
              <a:rPr lang="en-US" smtClean="0"/>
              <a:t>8</a:t>
            </a:fld>
            <a:endParaRPr lang="en-US"/>
          </a:p>
        </p:txBody>
      </p:sp>
    </p:spTree>
    <p:extLst>
      <p:ext uri="{BB962C8B-B14F-4D97-AF65-F5344CB8AC3E}">
        <p14:creationId xmlns:p14="http://schemas.microsoft.com/office/powerpoint/2010/main" val="993289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12/9-10/2019</a:t>
            </a:r>
            <a:endParaRPr lang="en-US" dirty="0"/>
          </a:p>
        </p:txBody>
      </p:sp>
      <p:sp>
        <p:nvSpPr>
          <p:cNvPr id="5" name="Footer Placeholder 4"/>
          <p:cNvSpPr>
            <a:spLocks noGrp="1"/>
          </p:cNvSpPr>
          <p:nvPr>
            <p:ph type="ftr" sz="quarter" idx="4"/>
          </p:nvPr>
        </p:nvSpPr>
        <p:spPr/>
        <p:txBody>
          <a:bodyPr/>
          <a:lstStyle/>
          <a:p>
            <a:r>
              <a:rPr lang="en-US"/>
              <a:t>nti.orgforward.net</a:t>
            </a:r>
            <a:endParaRPr lang="en-US" dirty="0"/>
          </a:p>
        </p:txBody>
      </p:sp>
    </p:spTree>
    <p:extLst>
      <p:ext uri="{BB962C8B-B14F-4D97-AF65-F5344CB8AC3E}">
        <p14:creationId xmlns:p14="http://schemas.microsoft.com/office/powerpoint/2010/main" val="3629386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1" dirty="0">
              <a:solidFill>
                <a:srgbClr val="4466A9"/>
              </a:solidFill>
              <a:latin typeface="Alike"/>
            </a:endParaRPr>
          </a:p>
          <a:p>
            <a:endParaRPr lang="en-US" dirty="0"/>
          </a:p>
          <a:p>
            <a:endParaRPr lang="en-US" dirty="0"/>
          </a:p>
        </p:txBody>
      </p:sp>
      <p:sp>
        <p:nvSpPr>
          <p:cNvPr id="4" name="Slide Number Placeholder 3"/>
          <p:cNvSpPr>
            <a:spLocks noGrp="1"/>
          </p:cNvSpPr>
          <p:nvPr>
            <p:ph type="sldNum" sz="quarter" idx="10"/>
          </p:nvPr>
        </p:nvSpPr>
        <p:spPr/>
        <p:txBody>
          <a:bodyPr/>
          <a:lstStyle/>
          <a:p>
            <a:fld id="{59296A4A-AA68-4B93-821B-1B189CB1EB3A}" type="slidenum">
              <a:rPr lang="en-US" smtClean="0"/>
              <a:t>10</a:t>
            </a:fld>
            <a:endParaRPr lang="en-US"/>
          </a:p>
        </p:txBody>
      </p:sp>
    </p:spTree>
    <p:extLst>
      <p:ext uri="{BB962C8B-B14F-4D97-AF65-F5344CB8AC3E}">
        <p14:creationId xmlns:p14="http://schemas.microsoft.com/office/powerpoint/2010/main" val="15270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52400" y="6416675"/>
            <a:ext cx="2133600" cy="365125"/>
          </a:xfrm>
          <a:prstGeom prst="rect">
            <a:avLst/>
          </a:prstGeom>
        </p:spPr>
        <p:txBody>
          <a:bodyPr/>
          <a:lstStyle/>
          <a:p>
            <a:fld id="{21E1F0BC-1D1C-4AC1-9B39-03B76E1DBF85}" type="slidenum">
              <a:rPr lang="en-US" smtClean="0"/>
              <a:t>‹#›</a:t>
            </a:fld>
            <a:endParaRPr lang="en-US"/>
          </a:p>
        </p:txBody>
      </p:sp>
      <p:sp>
        <p:nvSpPr>
          <p:cNvPr id="2" name="Title 1"/>
          <p:cNvSpPr>
            <a:spLocks noGrp="1"/>
          </p:cNvSpPr>
          <p:nvPr>
            <p:ph type="ctrTitle"/>
          </p:nvPr>
        </p:nvSpPr>
        <p:spPr>
          <a:xfrm>
            <a:off x="1142976" y="2571748"/>
            <a:ext cx="7772400" cy="1470025"/>
          </a:xfrm>
        </p:spPr>
        <p:txBody>
          <a:bodyPr/>
          <a:lstStyle>
            <a:lvl1pPr>
              <a:defRPr>
                <a:solidFill>
                  <a:srgbClr val="2D496B"/>
                </a:solidFill>
              </a:defRPr>
            </a:lvl1pPr>
          </a:lstStyle>
          <a:p>
            <a:r>
              <a:rPr lang="en-US"/>
              <a:t>Click to edit Master title style</a:t>
            </a:r>
            <a:endParaRPr lang="en-US" dirty="0"/>
          </a:p>
        </p:txBody>
      </p:sp>
      <p:sp>
        <p:nvSpPr>
          <p:cNvPr id="3" name="Subtitle 2"/>
          <p:cNvSpPr>
            <a:spLocks noGrp="1"/>
          </p:cNvSpPr>
          <p:nvPr>
            <p:ph type="subTitle" idx="1"/>
          </p:nvPr>
        </p:nvSpPr>
        <p:spPr>
          <a:xfrm>
            <a:off x="2428860" y="4071942"/>
            <a:ext cx="6400800" cy="642942"/>
          </a:xfrm>
          <a:prstGeom prst="rect">
            <a:avLst/>
          </a:prstGeom>
        </p:spPr>
        <p:txBody>
          <a:bodyPr/>
          <a:lstStyle>
            <a:lvl1pPr marL="0" indent="0" algn="r">
              <a:buNone/>
              <a:defRPr>
                <a:solidFill>
                  <a:srgbClr val="006424"/>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US" dirty="0"/>
          </a:p>
        </p:txBody>
      </p:sp>
      <p:sp>
        <p:nvSpPr>
          <p:cNvPr id="4" name="Rectangle 3"/>
          <p:cNvSpPr/>
          <p:nvPr/>
        </p:nvSpPr>
        <p:spPr>
          <a:xfrm>
            <a:off x="-152400" y="1066800"/>
            <a:ext cx="9525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Rectangle 6"/>
          <p:cNvSpPr/>
          <p:nvPr/>
        </p:nvSpPr>
        <p:spPr>
          <a:xfrm>
            <a:off x="-152400" y="1066800"/>
            <a:ext cx="9525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152400" y="1066800"/>
            <a:ext cx="9525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p:cNvSpPr/>
          <p:nvPr/>
        </p:nvSpPr>
        <p:spPr>
          <a:xfrm>
            <a:off x="-152400" y="914400"/>
            <a:ext cx="9525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p:cNvSpPr/>
          <p:nvPr/>
        </p:nvSpPr>
        <p:spPr>
          <a:xfrm>
            <a:off x="0" y="670715"/>
            <a:ext cx="9144000" cy="5786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1249657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52400" y="6553200"/>
            <a:ext cx="457200" cy="304800"/>
          </a:xfrm>
          <a:prstGeom prst="rect">
            <a:avLst/>
          </a:prstGeom>
        </p:spPr>
        <p:txBody>
          <a:bodyPr/>
          <a:lstStyle/>
          <a:p>
            <a:fld id="{21E1F0BC-1D1C-4AC1-9B39-03B76E1DBF85}" type="slidenum">
              <a:rPr lang="en-US" smtClean="0"/>
              <a:t>‹#›</a:t>
            </a:fld>
            <a:endParaRPr lang="en-US"/>
          </a:p>
        </p:txBody>
      </p:sp>
      <p:sp>
        <p:nvSpPr>
          <p:cNvPr id="2" name="Title 1"/>
          <p:cNvSpPr>
            <a:spLocks noGrp="1"/>
          </p:cNvSpPr>
          <p:nvPr>
            <p:ph type="ctrTitle"/>
          </p:nvPr>
        </p:nvSpPr>
        <p:spPr>
          <a:xfrm>
            <a:off x="1142976" y="2571748"/>
            <a:ext cx="7772400" cy="1470025"/>
          </a:xfrm>
        </p:spPr>
        <p:txBody>
          <a:bodyPr/>
          <a:lstStyle>
            <a:lvl1pPr>
              <a:defRPr>
                <a:solidFill>
                  <a:srgbClr val="2D496B"/>
                </a:solidFill>
              </a:defRPr>
            </a:lvl1pPr>
          </a:lstStyle>
          <a:p>
            <a:r>
              <a:rPr lang="en-US"/>
              <a:t>Click to edit Master title style</a:t>
            </a:r>
            <a:endParaRPr lang="en-US" dirty="0"/>
          </a:p>
        </p:txBody>
      </p:sp>
      <p:sp>
        <p:nvSpPr>
          <p:cNvPr id="3" name="Subtitle 2"/>
          <p:cNvSpPr>
            <a:spLocks noGrp="1"/>
          </p:cNvSpPr>
          <p:nvPr>
            <p:ph type="subTitle" idx="1"/>
          </p:nvPr>
        </p:nvSpPr>
        <p:spPr>
          <a:xfrm>
            <a:off x="2428860" y="4071942"/>
            <a:ext cx="6400800" cy="642942"/>
          </a:xfrm>
          <a:prstGeom prst="rect">
            <a:avLst/>
          </a:prstGeom>
        </p:spPr>
        <p:txBody>
          <a:bodyPr/>
          <a:lstStyle>
            <a:lvl1pPr marL="0" indent="0" algn="r">
              <a:buNone/>
              <a:defRPr>
                <a:solidFill>
                  <a:srgbClr val="006424"/>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US" dirty="0"/>
          </a:p>
        </p:txBody>
      </p:sp>
      <p:sp>
        <p:nvSpPr>
          <p:cNvPr id="5" name="Rectangle 4"/>
          <p:cNvSpPr/>
          <p:nvPr/>
        </p:nvSpPr>
        <p:spPr>
          <a:xfrm>
            <a:off x="0" y="11430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p:cNvSpPr>
            <a:spLocks noChangeArrowheads="1"/>
          </p:cNvSpPr>
          <p:nvPr/>
        </p:nvSpPr>
        <p:spPr bwMode="auto">
          <a:xfrm>
            <a:off x="457200" y="228600"/>
            <a:ext cx="8229600" cy="990600"/>
          </a:xfrm>
          <a:prstGeom prst="rect">
            <a:avLst/>
          </a:prstGeom>
          <a:gradFill>
            <a:gsLst>
              <a:gs pos="0">
                <a:srgbClr val="A8B23F"/>
              </a:gs>
              <a:gs pos="91000">
                <a:srgbClr val="4566A9">
                  <a:alpha val="62000"/>
                </a:srgbClr>
              </a:gs>
            </a:gsLst>
            <a:path path="circle">
              <a:fillToRect l="50000" t="50000" r="50000" b="50000"/>
            </a:path>
          </a:gradFill>
          <a:ln w="9525">
            <a:noFill/>
            <a:miter lim="800000"/>
            <a:headEnd/>
            <a:tailEnd/>
          </a:ln>
          <a:effectLst/>
        </p:spPr>
        <p:txBody>
          <a:bodyPr wrap="none" lIns="89942" tIns="44971" rIns="89942" bIns="44971" anchor="ctr"/>
          <a:lstStyle/>
          <a:p>
            <a:pPr defTabSz="914096" fontAlgn="base">
              <a:spcBef>
                <a:spcPct val="0"/>
              </a:spcBef>
              <a:spcAft>
                <a:spcPct val="0"/>
              </a:spcAft>
            </a:pPr>
            <a:endParaRPr lang="en-US">
              <a:solidFill>
                <a:srgbClr val="000000"/>
              </a:solidFill>
            </a:endParaRPr>
          </a:p>
        </p:txBody>
      </p:sp>
      <p:sp>
        <p:nvSpPr>
          <p:cNvPr id="10" name="Rectangle 9"/>
          <p:cNvSpPr/>
          <p:nvPr/>
        </p:nvSpPr>
        <p:spPr>
          <a:xfrm>
            <a:off x="0" y="670715"/>
            <a:ext cx="9144000" cy="5786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59098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4962"/>
            <a:ext cx="8862850" cy="687677"/>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152400" y="838201"/>
            <a:ext cx="8915401" cy="5578474"/>
          </a:xfrm>
          <a:prstGeom prst="rect">
            <a:avLst/>
          </a:prstGeom>
        </p:spPr>
        <p:txBody>
          <a:bodyPr/>
          <a:lstStyle>
            <a:lvl1pPr algn="l">
              <a:defRPr sz="3200">
                <a:solidFill>
                  <a:srgbClr val="006424"/>
                </a:solidFill>
              </a:defRPr>
            </a:lvl1pPr>
            <a:lvl2pPr marL="461963" indent="-293688" algn="l">
              <a:buFont typeface="Arial" panose="020B0604020202020204" pitchFamily="34" charset="0"/>
              <a:buChar char="•"/>
              <a:defRPr sz="2800"/>
            </a:lvl2pPr>
            <a:lvl3pPr marL="642938" indent="-128588" algn="l">
              <a:buFont typeface="Arial" panose="020B0604020202020204" pitchFamily="34" charset="0"/>
              <a:buChar char="•"/>
              <a:defRPr sz="2400"/>
            </a:lvl3pPr>
            <a:lvl4pPr marL="900113" indent="-128588" algn="l">
              <a:buFont typeface="Arial" panose="020B0604020202020204" pitchFamily="34" charset="0"/>
              <a:buChar char="•"/>
              <a:defRPr sz="2000"/>
            </a:lvl4pPr>
            <a:lvl5pPr marL="1157288" indent="-128588" algn="l">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068388A2-2A35-42E4-B1CD-006F93DFB6A9}"/>
              </a:ext>
            </a:extLst>
          </p:cNvPr>
          <p:cNvSpPr>
            <a:spLocks noGrp="1"/>
          </p:cNvSpPr>
          <p:nvPr>
            <p:ph type="sldNum" sz="quarter" idx="12"/>
          </p:nvPr>
        </p:nvSpPr>
        <p:spPr>
          <a:xfrm>
            <a:off x="152400" y="6553200"/>
            <a:ext cx="457200" cy="304800"/>
          </a:xfrm>
          <a:prstGeom prst="rect">
            <a:avLst/>
          </a:prstGeom>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4063643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91138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4"/>
            <a:ext cx="4038600" cy="4525963"/>
          </a:xfrm>
          <a:prstGeom prst="rect">
            <a:avLst/>
          </a:prstGeom>
        </p:spPr>
        <p:txBody>
          <a:bodyPr/>
          <a:lstStyle>
            <a:lvl1pPr algn="l">
              <a:defRPr sz="2800">
                <a:solidFill>
                  <a:srgbClr val="006424"/>
                </a:solidFill>
              </a:defRPr>
            </a:lvl1pPr>
            <a:lvl2pPr marL="514350" indent="-257175">
              <a:buFont typeface="Wingdings 2" panose="05020102010507070707" pitchFamily="18" charset="2"/>
              <a:buChar char="ñ"/>
              <a:defRPr sz="2400"/>
            </a:lvl2pPr>
            <a:lvl3pPr>
              <a:defRPr sz="2000"/>
            </a:lvl3pPr>
            <a:lvl4pPr marL="900113" indent="-128588">
              <a:buFont typeface="Wingdings 2" panose="05020102010507070707" pitchFamily="18" charset="2"/>
              <a:buChar char="ñ"/>
              <a:defRPr sz="1800"/>
            </a:lvl4pPr>
            <a:lvl5pPr>
              <a:defRPr sz="1600"/>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solidFill>
                  <a:srgbClr val="006424"/>
                </a:solidFill>
              </a:defRPr>
            </a:lvl1pPr>
            <a:lvl2pPr marL="514350" indent="-257175">
              <a:buFont typeface="Wingdings 2" panose="05020102010507070707" pitchFamily="18" charset="2"/>
              <a:buChar char="ñ"/>
              <a:defRPr sz="2400"/>
            </a:lvl2pPr>
            <a:lvl3pPr>
              <a:defRPr sz="2000"/>
            </a:lvl3pPr>
            <a:lvl4pPr marL="900113" indent="-128588">
              <a:buFont typeface="Wingdings 2" panose="05020102010507070707" pitchFamily="18" charset="2"/>
              <a:buChar char="ñ"/>
              <a:defRPr sz="1800"/>
            </a:lvl4pPr>
            <a:lvl5pPr>
              <a:defRPr sz="1600"/>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70159574-347D-4C10-AA21-65D15D05ABA7}"/>
              </a:ext>
            </a:extLst>
          </p:cNvPr>
          <p:cNvSpPr>
            <a:spLocks noGrp="1"/>
          </p:cNvSpPr>
          <p:nvPr>
            <p:ph type="sldNum" sz="quarter" idx="12"/>
          </p:nvPr>
        </p:nvSpPr>
        <p:spPr>
          <a:xfrm>
            <a:off x="152400" y="6553200"/>
            <a:ext cx="457200" cy="304800"/>
          </a:xfrm>
          <a:prstGeom prst="rect">
            <a:avLst/>
          </a:prstGeom>
        </p:spPr>
        <p:txBody>
          <a:bodyPr/>
          <a:lstStyle/>
          <a:p>
            <a:fld id="{21E1F0BC-1D1C-4AC1-9B39-03B76E1DBF85}" type="slidenum">
              <a:rPr lang="en-US" smtClean="0"/>
              <a:t>‹#›</a:t>
            </a:fld>
            <a:endParaRPr lang="en-US"/>
          </a:p>
        </p:txBody>
      </p:sp>
      <p:sp>
        <p:nvSpPr>
          <p:cNvPr id="8" name="Title 1">
            <a:extLst>
              <a:ext uri="{FF2B5EF4-FFF2-40B4-BE49-F238E27FC236}">
                <a16:creationId xmlns:a16="http://schemas.microsoft.com/office/drawing/2014/main" id="{DB75DA00-A7E8-488C-9EE4-1B56A3762527}"/>
              </a:ext>
            </a:extLst>
          </p:cNvPr>
          <p:cNvSpPr>
            <a:spLocks noGrp="1"/>
          </p:cNvSpPr>
          <p:nvPr>
            <p:ph type="title"/>
          </p:nvPr>
        </p:nvSpPr>
        <p:spPr>
          <a:xfrm>
            <a:off x="152400" y="34962"/>
            <a:ext cx="8862850" cy="687677"/>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888515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ctr"/>
          <a:lstStyle>
            <a:lvl1pPr marL="0" indent="0" algn="ctr">
              <a:buNone/>
              <a:defRPr sz="2400" b="1">
                <a:solidFill>
                  <a:srgbClr val="006424"/>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lgn="l">
              <a:defRPr sz="2000">
                <a:solidFill>
                  <a:srgbClr val="2D4E6B"/>
                </a:solidFill>
              </a:defRPr>
            </a:lvl1pPr>
            <a:lvl2pPr>
              <a:defRPr sz="1800"/>
            </a:lvl2pPr>
            <a:lvl3pPr>
              <a:defRPr sz="1400"/>
            </a:lvl3pPr>
            <a:lvl4pPr>
              <a:defRPr sz="1200"/>
            </a:lvl4pPr>
            <a:lvl5pPr>
              <a:defRPr sz="12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535113"/>
            <a:ext cx="4041775" cy="639762"/>
          </a:xfrm>
          <a:prstGeom prst="rect">
            <a:avLst/>
          </a:prstGeom>
        </p:spPr>
        <p:txBody>
          <a:bodyPr anchor="ctr"/>
          <a:lstStyle>
            <a:lvl1pPr marL="0" indent="0" algn="ctr">
              <a:buNone/>
              <a:defRPr sz="2400" b="1">
                <a:solidFill>
                  <a:srgbClr val="006424"/>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marL="0" indent="0" algn="l">
              <a:defRPr lang="en-US" sz="2000" kern="1200" dirty="0" smtClean="0">
                <a:solidFill>
                  <a:srgbClr val="2D4E6B"/>
                </a:solidFill>
                <a:latin typeface="+mn-lt"/>
                <a:ea typeface="+mn-ea"/>
                <a:cs typeface="+mn-cs"/>
              </a:defRPr>
            </a:lvl1pPr>
            <a:lvl2pPr marL="285750" indent="-285750">
              <a:defRPr sz="1800"/>
            </a:lvl2pPr>
            <a:lvl3pPr marL="285750" indent="-285750">
              <a:defRPr sz="1400"/>
            </a:lvl3pPr>
            <a:lvl4pPr marL="346075" indent="-128588">
              <a:buFont typeface="Wingdings 2" panose="05020102010507070707" pitchFamily="18" charset="2"/>
              <a:buChar char="ñ"/>
              <a:defRPr sz="1200"/>
            </a:lvl4pPr>
            <a:lvl5pPr marL="746125" indent="-128588">
              <a:buFont typeface="Arial" panose="020B0604020202020204" pitchFamily="34" charset="0"/>
              <a:buChar char="•"/>
              <a:defRPr sz="1200"/>
            </a:lvl5pPr>
            <a:lvl6pPr>
              <a:defRPr sz="900"/>
            </a:lvl6pPr>
            <a:lvl7pPr>
              <a:defRPr sz="900"/>
            </a:lvl7pPr>
            <a:lvl8pPr>
              <a:defRPr sz="900"/>
            </a:lvl8pPr>
            <a:lvl9pPr>
              <a:defRPr sz="900"/>
            </a:lvl9pPr>
          </a:lstStyle>
          <a:p>
            <a:pPr marL="192881" lvl="0" indent="-192881" algn="l" defTabSz="514350" rtl="0" eaLnBrk="1" latinLnBrk="0" hangingPunct="1">
              <a:spcBef>
                <a:spcPct val="20000"/>
              </a:spcBef>
              <a:buFont typeface="Arial" pitchFamily="34" charset="0"/>
              <a:buNone/>
            </a:pPr>
            <a:r>
              <a:rPr lang="en-US"/>
              <a:t>Click to edit Master text styles</a:t>
            </a:r>
          </a:p>
          <a:p>
            <a:pPr marL="192881" lvl="1" indent="-192881" algn="l" defTabSz="514350" rtl="0" eaLnBrk="1" latinLnBrk="0" hangingPunct="1">
              <a:spcBef>
                <a:spcPct val="20000"/>
              </a:spcBef>
              <a:buFont typeface="Arial" pitchFamily="34" charset="0"/>
              <a:buNone/>
            </a:pPr>
            <a:r>
              <a:rPr lang="en-US"/>
              <a:t>Second level</a:t>
            </a:r>
          </a:p>
          <a:p>
            <a:pPr marL="192881" lvl="2" indent="-192881" algn="l" defTabSz="514350" rtl="0" eaLnBrk="1" latinLnBrk="0" hangingPunct="1">
              <a:spcBef>
                <a:spcPct val="20000"/>
              </a:spcBef>
              <a:buFont typeface="Arial" pitchFamily="34" charset="0"/>
              <a:buNone/>
            </a:pPr>
            <a:r>
              <a:rPr lang="en-US"/>
              <a:t>Third level</a:t>
            </a:r>
          </a:p>
          <a:p>
            <a:pPr marL="192881" lvl="3" indent="-192881" algn="l" defTabSz="514350" rtl="0" eaLnBrk="1" latinLnBrk="0" hangingPunct="1">
              <a:spcBef>
                <a:spcPct val="20000"/>
              </a:spcBef>
              <a:buFont typeface="Arial" pitchFamily="34" charset="0"/>
              <a:buNone/>
            </a:pPr>
            <a:r>
              <a:rPr lang="en-US"/>
              <a:t>Fourth level</a:t>
            </a:r>
          </a:p>
          <a:p>
            <a:pPr marL="192881" lvl="4" indent="-192881" algn="l" defTabSz="514350" rtl="0" eaLnBrk="1" latinLnBrk="0" hangingPunct="1">
              <a:spcBef>
                <a:spcPct val="20000"/>
              </a:spcBef>
              <a:buFont typeface="Arial" pitchFamily="34" charset="0"/>
              <a:buNone/>
            </a:pPr>
            <a:r>
              <a:rPr lang="en-US"/>
              <a:t>Fifth level</a:t>
            </a:r>
            <a:endParaRPr lang="en-US" dirty="0"/>
          </a:p>
        </p:txBody>
      </p:sp>
      <p:sp>
        <p:nvSpPr>
          <p:cNvPr id="9" name="Slide Number Placeholder 8"/>
          <p:cNvSpPr>
            <a:spLocks noGrp="1"/>
          </p:cNvSpPr>
          <p:nvPr>
            <p:ph type="sldNum" sz="quarter" idx="12"/>
          </p:nvPr>
        </p:nvSpPr>
        <p:spPr>
          <a:xfrm>
            <a:off x="152400" y="6416675"/>
            <a:ext cx="2133600" cy="365125"/>
          </a:xfrm>
          <a:prstGeom prst="rect">
            <a:avLst/>
          </a:prstGeom>
        </p:spPr>
        <p:txBody>
          <a:bodyPr/>
          <a:lstStyle/>
          <a:p>
            <a:fld id="{21E1F0BC-1D1C-4AC1-9B39-03B76E1DBF85}" type="slidenum">
              <a:rPr lang="en-US" smtClean="0"/>
              <a:t>‹#›</a:t>
            </a:fld>
            <a:endParaRPr lang="en-US"/>
          </a:p>
        </p:txBody>
      </p:sp>
      <p:sp>
        <p:nvSpPr>
          <p:cNvPr id="8" name="Title 1">
            <a:extLst>
              <a:ext uri="{FF2B5EF4-FFF2-40B4-BE49-F238E27FC236}">
                <a16:creationId xmlns:a16="http://schemas.microsoft.com/office/drawing/2014/main" id="{DD6E8D9A-4E7B-4DDB-B84B-433C1F2ABCA0}"/>
              </a:ext>
            </a:extLst>
          </p:cNvPr>
          <p:cNvSpPr>
            <a:spLocks noGrp="1"/>
          </p:cNvSpPr>
          <p:nvPr>
            <p:ph type="title"/>
          </p:nvPr>
        </p:nvSpPr>
        <p:spPr>
          <a:xfrm>
            <a:off x="152400" y="34962"/>
            <a:ext cx="8862850" cy="687677"/>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575993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60A5F2E-927E-4605-A4C5-02A114FABADA}"/>
              </a:ext>
            </a:extLst>
          </p:cNvPr>
          <p:cNvSpPr>
            <a:spLocks noGrp="1"/>
          </p:cNvSpPr>
          <p:nvPr>
            <p:ph type="sldNum" sz="quarter" idx="12"/>
          </p:nvPr>
        </p:nvSpPr>
        <p:spPr>
          <a:xfrm>
            <a:off x="152400" y="6553200"/>
            <a:ext cx="457200" cy="304800"/>
          </a:xfrm>
          <a:prstGeom prst="rect">
            <a:avLst/>
          </a:prstGeom>
        </p:spPr>
        <p:txBody>
          <a:bodyPr/>
          <a:lstStyle/>
          <a:p>
            <a:fld id="{21E1F0BC-1D1C-4AC1-9B39-03B76E1DBF85}" type="slidenum">
              <a:rPr lang="en-US" smtClean="0"/>
              <a:t>‹#›</a:t>
            </a:fld>
            <a:endParaRPr lang="en-US"/>
          </a:p>
        </p:txBody>
      </p:sp>
      <p:sp>
        <p:nvSpPr>
          <p:cNvPr id="6" name="Title 1">
            <a:extLst>
              <a:ext uri="{FF2B5EF4-FFF2-40B4-BE49-F238E27FC236}">
                <a16:creationId xmlns:a16="http://schemas.microsoft.com/office/drawing/2014/main" id="{BC54232F-5EC3-4334-AEA5-16888076680A}"/>
              </a:ext>
            </a:extLst>
          </p:cNvPr>
          <p:cNvSpPr>
            <a:spLocks noGrp="1"/>
          </p:cNvSpPr>
          <p:nvPr>
            <p:ph type="title"/>
          </p:nvPr>
        </p:nvSpPr>
        <p:spPr>
          <a:xfrm>
            <a:off x="152400" y="34962"/>
            <a:ext cx="8862850" cy="687677"/>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488210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7B4C3D9C-48E7-4C7A-ADF2-AC518C4EFEFD}"/>
              </a:ext>
            </a:extLst>
          </p:cNvPr>
          <p:cNvSpPr>
            <a:spLocks noGrp="1"/>
          </p:cNvSpPr>
          <p:nvPr>
            <p:ph type="sldNum" sz="quarter" idx="12"/>
          </p:nvPr>
        </p:nvSpPr>
        <p:spPr>
          <a:xfrm>
            <a:off x="152400" y="6553200"/>
            <a:ext cx="457200" cy="304800"/>
          </a:xfrm>
          <a:prstGeom prst="rect">
            <a:avLst/>
          </a:prstGeom>
        </p:spPr>
        <p:txBody>
          <a:bodyPr/>
          <a:lstStyle/>
          <a:p>
            <a:fld id="{D57F1E4F-1CFF-5643-939E-217C01CDF565}" type="slidenum">
              <a:rPr lang="en-US" smtClean="0"/>
              <a:pPr/>
              <a:t>‹#›</a:t>
            </a:fld>
            <a:endParaRPr lang="en-US" dirty="0"/>
          </a:p>
        </p:txBody>
      </p:sp>
      <p:sp>
        <p:nvSpPr>
          <p:cNvPr id="5" name="Title 1">
            <a:extLst>
              <a:ext uri="{FF2B5EF4-FFF2-40B4-BE49-F238E27FC236}">
                <a16:creationId xmlns:a16="http://schemas.microsoft.com/office/drawing/2014/main" id="{EE77EFEC-085B-4D28-8FA7-A8B89B446B47}"/>
              </a:ext>
            </a:extLst>
          </p:cNvPr>
          <p:cNvSpPr>
            <a:spLocks noGrp="1"/>
          </p:cNvSpPr>
          <p:nvPr>
            <p:ph type="title"/>
          </p:nvPr>
        </p:nvSpPr>
        <p:spPr>
          <a:xfrm>
            <a:off x="152400" y="34962"/>
            <a:ext cx="8862850" cy="687677"/>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3069837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D86BD82D-99A9-4F99-949B-2187DBEE33C3}" type="datetimeFigureOut">
              <a:rPr lang="en-US" smtClean="0"/>
              <a:pPr/>
              <a:t>2/2/2023</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US"/>
          </a:p>
        </p:txBody>
      </p:sp>
      <p:sp>
        <p:nvSpPr>
          <p:cNvPr id="8" name="Rectangle 7">
            <a:extLst>
              <a:ext uri="{FF2B5EF4-FFF2-40B4-BE49-F238E27FC236}">
                <a16:creationId xmlns:a16="http://schemas.microsoft.com/office/drawing/2014/main" id="{B408E7F2-0803-4337-B5A6-51B8451E19E6}"/>
              </a:ext>
            </a:extLst>
          </p:cNvPr>
          <p:cNvSpPr/>
          <p:nvPr/>
        </p:nvSpPr>
        <p:spPr>
          <a:xfrm>
            <a:off x="0" y="685800"/>
            <a:ext cx="9144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88175D1F-1218-4796-8DBB-6CF79190E69A}"/>
              </a:ext>
            </a:extLst>
          </p:cNvPr>
          <p:cNvSpPr>
            <a:spLocks noGrp="1"/>
          </p:cNvSpPr>
          <p:nvPr>
            <p:ph type="sldNum" sz="quarter" idx="12"/>
          </p:nvPr>
        </p:nvSpPr>
        <p:spPr>
          <a:xfrm>
            <a:off x="152400" y="6553200"/>
            <a:ext cx="457200" cy="304800"/>
          </a:xfrm>
          <a:prstGeom prst="rect">
            <a:avLst/>
          </a:prstGeom>
        </p:spPr>
        <p:txBody>
          <a:bodyPr/>
          <a:lstStyle/>
          <a:p>
            <a:fld id="{14E713F1-74D4-4372-B9B8-8086F8635B37}" type="slidenum">
              <a:rPr lang="en-US" smtClean="0"/>
              <a:pPr/>
              <a:t>‹#›</a:t>
            </a:fld>
            <a:endParaRPr lang="en-US"/>
          </a:p>
        </p:txBody>
      </p:sp>
      <p:sp>
        <p:nvSpPr>
          <p:cNvPr id="10" name="Rectangle 9">
            <a:extLst>
              <a:ext uri="{FF2B5EF4-FFF2-40B4-BE49-F238E27FC236}">
                <a16:creationId xmlns:a16="http://schemas.microsoft.com/office/drawing/2014/main" id="{1E4C2BE6-B3B0-4277-8706-AE6B4730851F}"/>
              </a:ext>
            </a:extLst>
          </p:cNvPr>
          <p:cNvSpPr/>
          <p:nvPr/>
        </p:nvSpPr>
        <p:spPr>
          <a:xfrm>
            <a:off x="0" y="685800"/>
            <a:ext cx="9144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21DAC0B-F0A7-48A8-9E27-3ACBCA173D8D}"/>
              </a:ext>
            </a:extLst>
          </p:cNvPr>
          <p:cNvSpPr/>
          <p:nvPr/>
        </p:nvSpPr>
        <p:spPr>
          <a:xfrm>
            <a:off x="0" y="685800"/>
            <a:ext cx="9144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8454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D86BD82D-99A9-4F99-949B-2187DBEE33C3}" type="datetimeFigureOut">
              <a:rPr lang="en-US" smtClean="0"/>
              <a:pPr/>
              <a:t>2/2/2023</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52400" y="6416675"/>
            <a:ext cx="2133600" cy="365125"/>
          </a:xfrm>
          <a:prstGeom prst="rect">
            <a:avLst/>
          </a:prstGeom>
        </p:spPr>
        <p:txBody>
          <a:bodyPr/>
          <a:lstStyle/>
          <a:p>
            <a:fld id="{14E713F1-74D4-4372-B9B8-8086F8635B37}" type="slidenum">
              <a:rPr lang="en-US" smtClean="0"/>
              <a:pPr/>
              <a:t>‹#›</a:t>
            </a:fld>
            <a:endParaRPr lang="en-US"/>
          </a:p>
        </p:txBody>
      </p:sp>
      <p:sp>
        <p:nvSpPr>
          <p:cNvPr id="8" name="Rectangle 7">
            <a:extLst>
              <a:ext uri="{FF2B5EF4-FFF2-40B4-BE49-F238E27FC236}">
                <a16:creationId xmlns:a16="http://schemas.microsoft.com/office/drawing/2014/main" id="{1A58EDBE-3C98-4CC9-8E9E-77653785C7E9}"/>
              </a:ext>
            </a:extLst>
          </p:cNvPr>
          <p:cNvSpPr/>
          <p:nvPr/>
        </p:nvSpPr>
        <p:spPr>
          <a:xfrm>
            <a:off x="0" y="685800"/>
            <a:ext cx="9144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F845369-FF48-4C42-9669-9B6E9A233204}"/>
              </a:ext>
            </a:extLst>
          </p:cNvPr>
          <p:cNvSpPr/>
          <p:nvPr/>
        </p:nvSpPr>
        <p:spPr>
          <a:xfrm>
            <a:off x="0" y="685800"/>
            <a:ext cx="9144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B195135-D30A-4BA9-A04C-CE3FD4BBD9A1}"/>
              </a:ext>
            </a:extLst>
          </p:cNvPr>
          <p:cNvSpPr/>
          <p:nvPr/>
        </p:nvSpPr>
        <p:spPr>
          <a:xfrm>
            <a:off x="0" y="685800"/>
            <a:ext cx="9144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1476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1"/>
            <a:ext cx="8229600" cy="685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D86BD82D-99A9-4F99-949B-2187DBEE33C3}" type="datetimeFigureOut">
              <a:rPr lang="en-US" smtClean="0"/>
              <a:pPr/>
              <a:t>2/2/2023</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52400" y="6416675"/>
            <a:ext cx="2133600" cy="365125"/>
          </a:xfrm>
          <a:prstGeom prst="rect">
            <a:avLst/>
          </a:prstGeom>
        </p:spPr>
        <p:txBody>
          <a:bodyPr/>
          <a:lstStyle/>
          <a:p>
            <a:fld id="{14E713F1-74D4-4372-B9B8-8086F8635B37}" type="slidenum">
              <a:rPr lang="en-US" smtClean="0"/>
              <a:pPr/>
              <a:t>‹#›</a:t>
            </a:fld>
            <a:endParaRPr lang="en-US"/>
          </a:p>
        </p:txBody>
      </p:sp>
    </p:spTree>
    <p:extLst>
      <p:ext uri="{BB962C8B-B14F-4D97-AF65-F5344CB8AC3E}">
        <p14:creationId xmlns:p14="http://schemas.microsoft.com/office/powerpoint/2010/main" val="1120952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037330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D86BD82D-99A9-4F99-949B-2187DBEE33C3}" type="datetimeFigureOut">
              <a:rPr lang="en-US" smtClean="0"/>
              <a:pPr/>
              <a:t>2/2/2023</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52400" y="6416675"/>
            <a:ext cx="2133600" cy="365125"/>
          </a:xfrm>
          <a:prstGeom prst="rect">
            <a:avLst/>
          </a:prstGeom>
        </p:spPr>
        <p:txBody>
          <a:bodyPr/>
          <a:lstStyle/>
          <a:p>
            <a:fld id="{14E713F1-74D4-4372-B9B8-8086F8635B37}" type="slidenum">
              <a:rPr lang="en-US" smtClean="0"/>
              <a:pPr/>
              <a:t>‹#›</a:t>
            </a:fld>
            <a:endParaRPr lang="en-US"/>
          </a:p>
        </p:txBody>
      </p:sp>
    </p:spTree>
    <p:extLst>
      <p:ext uri="{BB962C8B-B14F-4D97-AF65-F5344CB8AC3E}">
        <p14:creationId xmlns:p14="http://schemas.microsoft.com/office/powerpoint/2010/main" val="2192175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802" y="-152400"/>
            <a:ext cx="8610600" cy="990600"/>
          </a:xfrm>
        </p:spPr>
        <p:txBody>
          <a:bodyPr/>
          <a:lstStyle/>
          <a:p>
            <a:r>
              <a:rPr lang="en-US"/>
              <a:t>Click to edit Master title style</a:t>
            </a:r>
          </a:p>
        </p:txBody>
      </p:sp>
      <p:sp>
        <p:nvSpPr>
          <p:cNvPr id="3" name="SmartArt Placeholder 2"/>
          <p:cNvSpPr>
            <a:spLocks noGrp="1"/>
          </p:cNvSpPr>
          <p:nvPr>
            <p:ph type="dgm" idx="1"/>
          </p:nvPr>
        </p:nvSpPr>
        <p:spPr>
          <a:xfrm>
            <a:off x="304802" y="1143000"/>
            <a:ext cx="8610600" cy="5486400"/>
          </a:xfrm>
          <a:prstGeom prst="rect">
            <a:avLst/>
          </a:prstGeom>
        </p:spPr>
        <p:txBody>
          <a:bodyPr/>
          <a:lstStyle/>
          <a:p>
            <a:pPr lvl="0"/>
            <a:r>
              <a:rPr lang="en-US" noProof="0"/>
              <a:t>Click icon to add SmartArt graphic</a:t>
            </a:r>
            <a:endParaRPr lang="en-US" noProof="0" dirty="0"/>
          </a:p>
        </p:txBody>
      </p:sp>
    </p:spTree>
    <p:extLst>
      <p:ext uri="{BB962C8B-B14F-4D97-AF65-F5344CB8AC3E}">
        <p14:creationId xmlns:p14="http://schemas.microsoft.com/office/powerpoint/2010/main" val="338775176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1079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1E1F0BC-1D1C-4AC1-9B39-03B76E1DBF85}" type="slidenum">
              <a:rPr lang="en-US" smtClean="0"/>
              <a:t>‹#›</a:t>
            </a:fld>
            <a:endParaRPr lang="en-US" dirty="0"/>
          </a:p>
        </p:txBody>
      </p:sp>
      <p:sp>
        <p:nvSpPr>
          <p:cNvPr id="2" name="Title 1"/>
          <p:cNvSpPr>
            <a:spLocks noGrp="1"/>
          </p:cNvSpPr>
          <p:nvPr>
            <p:ph type="ctrTitle"/>
          </p:nvPr>
        </p:nvSpPr>
        <p:spPr>
          <a:xfrm>
            <a:off x="1142976" y="2571748"/>
            <a:ext cx="7772400" cy="1470025"/>
          </a:xfrm>
        </p:spPr>
        <p:txBody>
          <a:bodyPr/>
          <a:lstStyle>
            <a:lvl1pPr>
              <a:defRPr>
                <a:solidFill>
                  <a:srgbClr val="2D496B"/>
                </a:solidFill>
              </a:defRPr>
            </a:lvl1pPr>
          </a:lstStyle>
          <a:p>
            <a:r>
              <a:rPr lang="en-US"/>
              <a:t>Click to edit Master title style</a:t>
            </a:r>
            <a:endParaRPr lang="en-US" dirty="0"/>
          </a:p>
        </p:txBody>
      </p:sp>
      <p:sp>
        <p:nvSpPr>
          <p:cNvPr id="3" name="Subtitle 2"/>
          <p:cNvSpPr>
            <a:spLocks noGrp="1"/>
          </p:cNvSpPr>
          <p:nvPr>
            <p:ph type="subTitle" idx="1"/>
          </p:nvPr>
        </p:nvSpPr>
        <p:spPr>
          <a:xfrm>
            <a:off x="2428860" y="4071942"/>
            <a:ext cx="6400800" cy="642942"/>
          </a:xfrm>
          <a:prstGeom prst="rect">
            <a:avLst/>
          </a:prstGeom>
        </p:spPr>
        <p:txBody>
          <a:bodyPr/>
          <a:lstStyle>
            <a:lvl1pPr marL="0" indent="0" algn="r">
              <a:buNone/>
              <a:defRPr>
                <a:solidFill>
                  <a:srgbClr val="006424"/>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US" dirty="0"/>
          </a:p>
        </p:txBody>
      </p:sp>
      <p:sp>
        <p:nvSpPr>
          <p:cNvPr id="4" name="Rectangle 3"/>
          <p:cNvSpPr/>
          <p:nvPr/>
        </p:nvSpPr>
        <p:spPr>
          <a:xfrm>
            <a:off x="-152400" y="1066800"/>
            <a:ext cx="9525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Rectangle 6"/>
          <p:cNvSpPr/>
          <p:nvPr/>
        </p:nvSpPr>
        <p:spPr>
          <a:xfrm>
            <a:off x="-152400" y="1066800"/>
            <a:ext cx="9525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152400" y="1066800"/>
            <a:ext cx="9525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p:cNvSpPr/>
          <p:nvPr/>
        </p:nvSpPr>
        <p:spPr>
          <a:xfrm>
            <a:off x="-152400" y="914400"/>
            <a:ext cx="9525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p:cNvSpPr/>
          <p:nvPr/>
        </p:nvSpPr>
        <p:spPr>
          <a:xfrm>
            <a:off x="0" y="670715"/>
            <a:ext cx="9144000" cy="5786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2419850080"/>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81755"/>
            <a:ext cx="8991600" cy="604045"/>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152400" y="838200"/>
            <a:ext cx="8839200" cy="5486399"/>
          </a:xfrm>
          <a:prstGeom prst="rect">
            <a:avLst/>
          </a:prstGeom>
        </p:spPr>
        <p:txBody>
          <a:bodyPr/>
          <a:lstStyle>
            <a:lvl1pPr algn="l">
              <a:defRPr sz="3200">
                <a:solidFill>
                  <a:srgbClr val="006424"/>
                </a:solidFill>
              </a:defRPr>
            </a:lvl1pPr>
            <a:lvl2pPr marL="625475" indent="-457200" algn="l">
              <a:buFont typeface="Arial" panose="020B0604020202020204" pitchFamily="34" charset="0"/>
              <a:buChar char="•"/>
              <a:defRPr sz="3200"/>
            </a:lvl2pPr>
            <a:lvl3pPr marL="857250" indent="-342900" algn="l">
              <a:buFont typeface="Arial" panose="020B0604020202020204" pitchFamily="34" charset="0"/>
              <a:buChar char="•"/>
              <a:defRPr sz="2800"/>
            </a:lvl3pPr>
            <a:lvl4pPr marL="1114425" indent="-342900" algn="l">
              <a:buFont typeface="Arial" panose="020B0604020202020204" pitchFamily="34" charset="0"/>
              <a:buChar char="•"/>
              <a:defRPr sz="2400"/>
            </a:lvl4pPr>
            <a:lvl5pPr marL="1314450" indent="-285750" algn="l">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066600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502018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81755"/>
            <a:ext cx="8864600" cy="680245"/>
          </a:xfrm>
        </p:spPr>
        <p:txBody>
          <a:bodyPr/>
          <a:lstStyle/>
          <a:p>
            <a:r>
              <a:rPr lang="en-US"/>
              <a:t>Click to edit Master title style</a:t>
            </a:r>
          </a:p>
        </p:txBody>
      </p:sp>
      <p:sp>
        <p:nvSpPr>
          <p:cNvPr id="3" name="Content Placeholder 2"/>
          <p:cNvSpPr>
            <a:spLocks noGrp="1"/>
          </p:cNvSpPr>
          <p:nvPr>
            <p:ph sz="half" idx="1"/>
          </p:nvPr>
        </p:nvSpPr>
        <p:spPr>
          <a:xfrm>
            <a:off x="457200" y="1066800"/>
            <a:ext cx="4038600" cy="4525963"/>
          </a:xfrm>
          <a:prstGeom prst="rect">
            <a:avLst/>
          </a:prstGeom>
        </p:spPr>
        <p:txBody>
          <a:bodyPr/>
          <a:lstStyle>
            <a:lvl1pPr algn="l">
              <a:defRPr sz="2800">
                <a:solidFill>
                  <a:srgbClr val="006424"/>
                </a:solidFill>
              </a:defRPr>
            </a:lvl1pPr>
            <a:lvl2pPr marL="514350" indent="-257175">
              <a:buFont typeface="Wingdings 2" panose="05020102010507070707" pitchFamily="18" charset="2"/>
              <a:buChar char="ñ"/>
              <a:defRPr sz="2400"/>
            </a:lvl2pPr>
            <a:lvl3pPr>
              <a:defRPr sz="2000"/>
            </a:lvl3pPr>
            <a:lvl4pPr marL="900113" indent="-128588">
              <a:buFont typeface="Wingdings 2" panose="05020102010507070707" pitchFamily="18" charset="2"/>
              <a:buChar char="ñ"/>
              <a:defRPr sz="1800"/>
            </a:lvl4pPr>
            <a:lvl5pPr>
              <a:defRPr sz="1600"/>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066800"/>
            <a:ext cx="4038600" cy="4525963"/>
          </a:xfrm>
          <a:prstGeom prst="rect">
            <a:avLst/>
          </a:prstGeom>
        </p:spPr>
        <p:txBody>
          <a:bodyPr/>
          <a:lstStyle>
            <a:lvl1pPr>
              <a:defRPr sz="2800">
                <a:solidFill>
                  <a:srgbClr val="006424"/>
                </a:solidFill>
              </a:defRPr>
            </a:lvl1pPr>
            <a:lvl2pPr marL="514350" indent="-257175">
              <a:buFont typeface="Wingdings 2" panose="05020102010507070707" pitchFamily="18" charset="2"/>
              <a:buChar char="ñ"/>
              <a:defRPr sz="2400"/>
            </a:lvl2pPr>
            <a:lvl3pPr>
              <a:defRPr sz="2000"/>
            </a:lvl3pPr>
            <a:lvl4pPr marL="900113" indent="-128588">
              <a:buFont typeface="Wingdings 2" panose="05020102010507070707" pitchFamily="18" charset="2"/>
              <a:buChar char="ñ"/>
              <a:defRPr sz="1800"/>
            </a:lvl4pPr>
            <a:lvl5pPr>
              <a:defRPr sz="1600"/>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1E1F0BC-1D1C-4AC1-9B39-03B76E1DBF85}" type="slidenum">
              <a:rPr lang="en-US" smtClean="0"/>
              <a:t>‹#›</a:t>
            </a:fld>
            <a:endParaRPr lang="en-US" dirty="0"/>
          </a:p>
        </p:txBody>
      </p:sp>
    </p:spTree>
    <p:extLst>
      <p:ext uri="{BB962C8B-B14F-4D97-AF65-F5344CB8AC3E}">
        <p14:creationId xmlns:p14="http://schemas.microsoft.com/office/powerpoint/2010/main" val="22253906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81755"/>
            <a:ext cx="8864600" cy="60404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60373" y="1036638"/>
            <a:ext cx="4040188" cy="639762"/>
          </a:xfrm>
          <a:prstGeom prst="rect">
            <a:avLst/>
          </a:prstGeom>
        </p:spPr>
        <p:txBody>
          <a:bodyPr anchor="ctr"/>
          <a:lstStyle>
            <a:lvl1pPr marL="0" indent="0" algn="ctr">
              <a:buNone/>
              <a:defRPr sz="2400" b="1">
                <a:solidFill>
                  <a:srgbClr val="006424"/>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60373" y="1676400"/>
            <a:ext cx="4040188" cy="3951288"/>
          </a:xfrm>
          <a:prstGeom prst="rect">
            <a:avLst/>
          </a:prstGeom>
        </p:spPr>
        <p:txBody>
          <a:bodyPr/>
          <a:lstStyle>
            <a:lvl1pPr algn="l">
              <a:defRPr sz="2000">
                <a:solidFill>
                  <a:srgbClr val="2D4E6B"/>
                </a:solidFill>
              </a:defRPr>
            </a:lvl1pPr>
            <a:lvl2pPr>
              <a:defRPr sz="1800"/>
            </a:lvl2pPr>
            <a:lvl3pPr>
              <a:defRPr sz="1400"/>
            </a:lvl3pPr>
            <a:lvl4pPr>
              <a:defRPr sz="1200"/>
            </a:lvl4pPr>
            <a:lvl5pPr>
              <a:defRPr sz="12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1036638"/>
            <a:ext cx="4041775" cy="639762"/>
          </a:xfrm>
          <a:prstGeom prst="rect">
            <a:avLst/>
          </a:prstGeom>
        </p:spPr>
        <p:txBody>
          <a:bodyPr anchor="ctr"/>
          <a:lstStyle>
            <a:lvl1pPr marL="0" indent="0" algn="ctr">
              <a:buNone/>
              <a:defRPr sz="2400" b="1">
                <a:solidFill>
                  <a:srgbClr val="006424"/>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200" y="1676400"/>
            <a:ext cx="4041775" cy="3951288"/>
          </a:xfrm>
          <a:prstGeom prst="rect">
            <a:avLst/>
          </a:prstGeom>
        </p:spPr>
        <p:txBody>
          <a:bodyPr/>
          <a:lstStyle>
            <a:lvl1pPr marL="0" indent="0" algn="l">
              <a:defRPr lang="en-US" sz="2000" kern="1200" dirty="0" smtClean="0">
                <a:solidFill>
                  <a:srgbClr val="2D4E6B"/>
                </a:solidFill>
                <a:latin typeface="+mn-lt"/>
                <a:ea typeface="+mn-ea"/>
                <a:cs typeface="+mn-cs"/>
              </a:defRPr>
            </a:lvl1pPr>
            <a:lvl2pPr marL="285750" indent="-285750">
              <a:defRPr sz="1800"/>
            </a:lvl2pPr>
            <a:lvl3pPr marL="285750" indent="-285750">
              <a:defRPr sz="1400"/>
            </a:lvl3pPr>
            <a:lvl4pPr marL="346075" indent="-128588">
              <a:buFont typeface="Wingdings 2" panose="05020102010507070707" pitchFamily="18" charset="2"/>
              <a:buChar char="ñ"/>
              <a:defRPr sz="1200"/>
            </a:lvl4pPr>
            <a:lvl5pPr marL="746125" indent="-128588">
              <a:buFont typeface="Arial" panose="020B0604020202020204" pitchFamily="34" charset="0"/>
              <a:buChar char="•"/>
              <a:defRPr sz="1200"/>
            </a:lvl5pPr>
            <a:lvl6pPr>
              <a:defRPr sz="900"/>
            </a:lvl6pPr>
            <a:lvl7pPr>
              <a:defRPr sz="900"/>
            </a:lvl7pPr>
            <a:lvl8pPr>
              <a:defRPr sz="900"/>
            </a:lvl8pPr>
            <a:lvl9pPr>
              <a:defRPr sz="900"/>
            </a:lvl9pPr>
          </a:lstStyle>
          <a:p>
            <a:pPr marL="192881" lvl="0" indent="-192881" algn="l" defTabSz="514350" rtl="0" eaLnBrk="1" latinLnBrk="0" hangingPunct="1">
              <a:spcBef>
                <a:spcPct val="20000"/>
              </a:spcBef>
              <a:buFont typeface="Arial" pitchFamily="34" charset="0"/>
              <a:buNone/>
            </a:pPr>
            <a:r>
              <a:rPr lang="en-US"/>
              <a:t>Click to edit Master text styles</a:t>
            </a:r>
          </a:p>
          <a:p>
            <a:pPr marL="192881" lvl="1" indent="-192881" algn="l" defTabSz="514350" rtl="0" eaLnBrk="1" latinLnBrk="0" hangingPunct="1">
              <a:spcBef>
                <a:spcPct val="20000"/>
              </a:spcBef>
              <a:buFont typeface="Arial" pitchFamily="34" charset="0"/>
              <a:buNone/>
            </a:pPr>
            <a:r>
              <a:rPr lang="en-US"/>
              <a:t>Second level</a:t>
            </a:r>
          </a:p>
          <a:p>
            <a:pPr marL="192881" lvl="2" indent="-192881" algn="l" defTabSz="514350" rtl="0" eaLnBrk="1" latinLnBrk="0" hangingPunct="1">
              <a:spcBef>
                <a:spcPct val="20000"/>
              </a:spcBef>
              <a:buFont typeface="Arial" pitchFamily="34" charset="0"/>
              <a:buNone/>
            </a:pPr>
            <a:r>
              <a:rPr lang="en-US"/>
              <a:t>Third level</a:t>
            </a:r>
          </a:p>
          <a:p>
            <a:pPr marL="192881" lvl="3" indent="-192881" algn="l" defTabSz="514350" rtl="0" eaLnBrk="1" latinLnBrk="0" hangingPunct="1">
              <a:spcBef>
                <a:spcPct val="20000"/>
              </a:spcBef>
              <a:buFont typeface="Arial" pitchFamily="34" charset="0"/>
              <a:buNone/>
            </a:pPr>
            <a:r>
              <a:rPr lang="en-US"/>
              <a:t>Fourth level</a:t>
            </a:r>
          </a:p>
          <a:p>
            <a:pPr marL="192881" lvl="4" indent="-192881" algn="l" defTabSz="514350" rtl="0" eaLnBrk="1" latinLnBrk="0" hangingPunct="1">
              <a:spcBef>
                <a:spcPct val="20000"/>
              </a:spcBef>
              <a:buFont typeface="Arial" pitchFamily="34" charset="0"/>
              <a:buNone/>
            </a:pPr>
            <a:r>
              <a:rPr lang="en-US"/>
              <a:t>Fifth level</a:t>
            </a:r>
            <a:endParaRPr lang="en-US" dirty="0"/>
          </a:p>
        </p:txBody>
      </p:sp>
      <p:sp>
        <p:nvSpPr>
          <p:cNvPr id="9" name="Slide Number Placeholder 8"/>
          <p:cNvSpPr>
            <a:spLocks noGrp="1"/>
          </p:cNvSpPr>
          <p:nvPr>
            <p:ph type="sldNum" sz="quarter" idx="12"/>
          </p:nvPr>
        </p:nvSpPr>
        <p:spPr/>
        <p:txBody>
          <a:bodyPr/>
          <a:lstStyle/>
          <a:p>
            <a:fld id="{E8668D68-3477-42DA-BC00-9B656C40663F}" type="slidenum">
              <a:rPr lang="en-US" smtClean="0"/>
              <a:pPr/>
              <a:t>‹#›</a:t>
            </a:fld>
            <a:endParaRPr lang="en-US" dirty="0"/>
          </a:p>
        </p:txBody>
      </p:sp>
    </p:spTree>
    <p:extLst>
      <p:ext uri="{BB962C8B-B14F-4D97-AF65-F5344CB8AC3E}">
        <p14:creationId xmlns:p14="http://schemas.microsoft.com/office/powerpoint/2010/main" val="3213302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1E1F0BC-1D1C-4AC1-9B39-03B76E1DBF85}" type="slidenum">
              <a:rPr lang="en-US" smtClean="0"/>
              <a:t>‹#›</a:t>
            </a:fld>
            <a:endParaRPr lang="en-US" dirty="0"/>
          </a:p>
        </p:txBody>
      </p:sp>
    </p:spTree>
    <p:extLst>
      <p:ext uri="{BB962C8B-B14F-4D97-AF65-F5344CB8AC3E}">
        <p14:creationId xmlns:p14="http://schemas.microsoft.com/office/powerpoint/2010/main" val="29798836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668D68-3477-42DA-BC00-9B656C40663F}" type="slidenum">
              <a:rPr lang="en-US" smtClean="0"/>
              <a:pPr/>
              <a:t>‹#›</a:t>
            </a:fld>
            <a:endParaRPr lang="en-US" dirty="0"/>
          </a:p>
        </p:txBody>
      </p:sp>
    </p:spTree>
    <p:extLst>
      <p:ext uri="{BB962C8B-B14F-4D97-AF65-F5344CB8AC3E}">
        <p14:creationId xmlns:p14="http://schemas.microsoft.com/office/powerpoint/2010/main" val="163722515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81755"/>
            <a:ext cx="8991600" cy="604045"/>
          </a:xfrm>
        </p:spPr>
        <p:txBody>
          <a:bodyPr>
            <a:noAutofit/>
          </a:bodyPr>
          <a:lstStyle>
            <a:lvl1pPr>
              <a:defRPr sz="3600">
                <a:solidFill>
                  <a:srgbClr val="0074A2"/>
                </a:solidFill>
              </a:defRPr>
            </a:lvl1pPr>
          </a:lstStyle>
          <a:p>
            <a:r>
              <a:rPr lang="en-US"/>
              <a:t>Click to edit Master title style</a:t>
            </a:r>
            <a:endParaRPr lang="en-US" dirty="0"/>
          </a:p>
        </p:txBody>
      </p:sp>
      <p:sp>
        <p:nvSpPr>
          <p:cNvPr id="3" name="Content Placeholder 2"/>
          <p:cNvSpPr>
            <a:spLocks noGrp="1"/>
          </p:cNvSpPr>
          <p:nvPr>
            <p:ph idx="1"/>
          </p:nvPr>
        </p:nvSpPr>
        <p:spPr>
          <a:xfrm>
            <a:off x="152400" y="838200"/>
            <a:ext cx="8839200" cy="5486399"/>
          </a:xfrm>
          <a:prstGeom prst="rect">
            <a:avLst/>
          </a:prstGeom>
        </p:spPr>
        <p:txBody>
          <a:bodyPr/>
          <a:lstStyle>
            <a:lvl1pPr algn="l">
              <a:defRPr sz="3200">
                <a:solidFill>
                  <a:srgbClr val="0074A2"/>
                </a:solidFill>
              </a:defRPr>
            </a:lvl1pPr>
            <a:lvl2pPr marL="625475" indent="-457200" algn="l">
              <a:buFont typeface="Arial" panose="020B0604020202020204" pitchFamily="34" charset="0"/>
              <a:buChar char="•"/>
              <a:defRPr sz="3200">
                <a:solidFill>
                  <a:schemeClr val="accent6">
                    <a:lumMod val="75000"/>
                  </a:schemeClr>
                </a:solidFill>
              </a:defRPr>
            </a:lvl2pPr>
            <a:lvl3pPr marL="857250" indent="-342900" algn="l">
              <a:buFont typeface="Arial" panose="020B0604020202020204" pitchFamily="34" charset="0"/>
              <a:buChar char="•"/>
              <a:defRPr sz="2800">
                <a:solidFill>
                  <a:schemeClr val="accent6">
                    <a:lumMod val="75000"/>
                  </a:schemeClr>
                </a:solidFill>
              </a:defRPr>
            </a:lvl3pPr>
            <a:lvl4pPr marL="1114425" indent="-342900" algn="l">
              <a:buFont typeface="Arial" panose="020B0604020202020204" pitchFamily="34" charset="0"/>
              <a:buChar char="•"/>
              <a:defRPr sz="2400">
                <a:solidFill>
                  <a:schemeClr val="accent6">
                    <a:lumMod val="75000"/>
                  </a:schemeClr>
                </a:solidFill>
              </a:defRPr>
            </a:lvl4pPr>
            <a:lvl5pPr marL="1314450" indent="-285750" algn="l">
              <a:buFont typeface="Arial" panose="020B0604020202020204" pitchFamily="34" charset="0"/>
              <a:buChar char="•"/>
              <a:defRPr sz="2000">
                <a:solidFill>
                  <a:schemeClr val="accent6">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400642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21E1F0BC-1D1C-4AC1-9B39-03B76E1DBF85}" type="slidenum">
              <a:rPr lang="en-US" smtClean="0"/>
              <a:t>‹#›</a:t>
            </a:fld>
            <a:endParaRPr lang="en-US" dirty="0"/>
          </a:p>
        </p:txBody>
      </p:sp>
      <p:sp>
        <p:nvSpPr>
          <p:cNvPr id="8" name="Rectangle 7">
            <a:extLst>
              <a:ext uri="{FF2B5EF4-FFF2-40B4-BE49-F238E27FC236}">
                <a16:creationId xmlns:a16="http://schemas.microsoft.com/office/drawing/2014/main" id="{511C659C-1FA6-4E93-A27A-21B8DCC1763A}"/>
              </a:ext>
            </a:extLst>
          </p:cNvPr>
          <p:cNvSpPr/>
          <p:nvPr/>
        </p:nvSpPr>
        <p:spPr>
          <a:xfrm>
            <a:off x="0" y="685800"/>
            <a:ext cx="9144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EE59D30-8F03-4E78-8D81-01F0E6E06430}"/>
              </a:ext>
            </a:extLst>
          </p:cNvPr>
          <p:cNvSpPr/>
          <p:nvPr userDrawn="1"/>
        </p:nvSpPr>
        <p:spPr>
          <a:xfrm>
            <a:off x="0" y="685800"/>
            <a:ext cx="9144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97492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E8668D68-3477-42DA-BC00-9B656C40663F}" type="slidenum">
              <a:rPr lang="en-US" smtClean="0"/>
              <a:pPr/>
              <a:t>‹#›</a:t>
            </a:fld>
            <a:endParaRPr lang="en-US" dirty="0"/>
          </a:p>
        </p:txBody>
      </p:sp>
      <p:sp>
        <p:nvSpPr>
          <p:cNvPr id="8" name="Rectangle 7">
            <a:extLst>
              <a:ext uri="{FF2B5EF4-FFF2-40B4-BE49-F238E27FC236}">
                <a16:creationId xmlns:a16="http://schemas.microsoft.com/office/drawing/2014/main" id="{8A9AB967-E3EC-4D2A-9D19-6AF217B9F51C}"/>
              </a:ext>
            </a:extLst>
          </p:cNvPr>
          <p:cNvSpPr/>
          <p:nvPr/>
        </p:nvSpPr>
        <p:spPr>
          <a:xfrm>
            <a:off x="0" y="685800"/>
            <a:ext cx="9144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E2C859-48D1-4940-B652-7A32266FED5F}"/>
              </a:ext>
            </a:extLst>
          </p:cNvPr>
          <p:cNvSpPr/>
          <p:nvPr userDrawn="1"/>
        </p:nvSpPr>
        <p:spPr>
          <a:xfrm>
            <a:off x="0" y="685800"/>
            <a:ext cx="9144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82985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1"/>
            <a:ext cx="8229600" cy="685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1E1F0BC-1D1C-4AC1-9B39-03B76E1DBF85}" type="slidenum">
              <a:rPr lang="en-US" smtClean="0"/>
              <a:pPr/>
              <a:t>‹#›</a:t>
            </a:fld>
            <a:endParaRPr lang="en-US" dirty="0"/>
          </a:p>
        </p:txBody>
      </p:sp>
    </p:spTree>
    <p:extLst>
      <p:ext uri="{BB962C8B-B14F-4D97-AF65-F5344CB8AC3E}">
        <p14:creationId xmlns:p14="http://schemas.microsoft.com/office/powerpoint/2010/main" val="2030130688"/>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1E1F0BC-1D1C-4AC1-9B39-03B76E1DBF85}" type="slidenum">
              <a:rPr lang="en-US" smtClean="0"/>
              <a:pPr/>
              <a:t>‹#›</a:t>
            </a:fld>
            <a:endParaRPr lang="en-US" dirty="0"/>
          </a:p>
        </p:txBody>
      </p:sp>
    </p:spTree>
    <p:extLst>
      <p:ext uri="{BB962C8B-B14F-4D97-AF65-F5344CB8AC3E}">
        <p14:creationId xmlns:p14="http://schemas.microsoft.com/office/powerpoint/2010/main" val="1738867209"/>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802" y="-152400"/>
            <a:ext cx="8610600" cy="990600"/>
          </a:xfrm>
        </p:spPr>
        <p:txBody>
          <a:bodyPr/>
          <a:lstStyle/>
          <a:p>
            <a:r>
              <a:rPr lang="en-US"/>
              <a:t>Click to edit Master title style</a:t>
            </a:r>
          </a:p>
        </p:txBody>
      </p:sp>
      <p:sp>
        <p:nvSpPr>
          <p:cNvPr id="3" name="SmartArt Placeholder 2"/>
          <p:cNvSpPr>
            <a:spLocks noGrp="1"/>
          </p:cNvSpPr>
          <p:nvPr>
            <p:ph type="dgm" idx="1"/>
          </p:nvPr>
        </p:nvSpPr>
        <p:spPr>
          <a:xfrm>
            <a:off x="304802" y="1143000"/>
            <a:ext cx="8610600" cy="5486400"/>
          </a:xfrm>
          <a:prstGeom prst="rect">
            <a:avLst/>
          </a:prstGeom>
        </p:spPr>
        <p:txBody>
          <a:bodyPr/>
          <a:lstStyle/>
          <a:p>
            <a:pPr lvl="0"/>
            <a:r>
              <a:rPr lang="en-US" noProof="0"/>
              <a:t>Click icon to add SmartArt graphic</a:t>
            </a:r>
            <a:endParaRPr lang="en-US" noProof="0" dirty="0"/>
          </a:p>
        </p:txBody>
      </p:sp>
    </p:spTree>
    <p:extLst>
      <p:ext uri="{BB962C8B-B14F-4D97-AF65-F5344CB8AC3E}">
        <p14:creationId xmlns:p14="http://schemas.microsoft.com/office/powerpoint/2010/main" val="12131410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4"/>
            <a:ext cx="4038600" cy="4525963"/>
          </a:xfrm>
          <a:prstGeom prst="rect">
            <a:avLst/>
          </a:prstGeom>
        </p:spPr>
        <p:txBody>
          <a:bodyPr/>
          <a:lstStyle>
            <a:lvl1pPr algn="l">
              <a:defRPr sz="2800">
                <a:solidFill>
                  <a:srgbClr val="006424"/>
                </a:solidFill>
              </a:defRPr>
            </a:lvl1pPr>
            <a:lvl2pPr marL="514350" indent="-257175">
              <a:buFont typeface="Wingdings 2" panose="05020102010507070707" pitchFamily="18" charset="2"/>
              <a:buChar char="ñ"/>
              <a:defRPr sz="2400"/>
            </a:lvl2pPr>
            <a:lvl3pPr>
              <a:defRPr sz="2000"/>
            </a:lvl3pPr>
            <a:lvl4pPr marL="900113" indent="-128588">
              <a:buFont typeface="Wingdings 2" panose="05020102010507070707" pitchFamily="18" charset="2"/>
              <a:buChar char="ñ"/>
              <a:defRPr sz="1800"/>
            </a:lvl4pPr>
            <a:lvl5pPr>
              <a:defRPr sz="1600"/>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solidFill>
                  <a:srgbClr val="006424"/>
                </a:solidFill>
              </a:defRPr>
            </a:lvl1pPr>
            <a:lvl2pPr marL="514350" indent="-257175">
              <a:buFont typeface="Wingdings 2" panose="05020102010507070707" pitchFamily="18" charset="2"/>
              <a:buChar char="ñ"/>
              <a:defRPr sz="2400"/>
            </a:lvl2pPr>
            <a:lvl3pPr>
              <a:defRPr sz="2000"/>
            </a:lvl3pPr>
            <a:lvl4pPr marL="900113" indent="-128588">
              <a:buFont typeface="Wingdings 2" panose="05020102010507070707" pitchFamily="18" charset="2"/>
              <a:buChar char="ñ"/>
              <a:defRPr sz="1800"/>
            </a:lvl4pPr>
            <a:lvl5pPr>
              <a:defRPr sz="1600"/>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70159574-347D-4C10-AA21-65D15D05ABA7}"/>
              </a:ext>
            </a:extLst>
          </p:cNvPr>
          <p:cNvSpPr>
            <a:spLocks noGrp="1"/>
          </p:cNvSpPr>
          <p:nvPr>
            <p:ph type="sldNum" sz="quarter" idx="12"/>
          </p:nvPr>
        </p:nvSpPr>
        <p:spPr>
          <a:xfrm>
            <a:off x="152400" y="6553200"/>
            <a:ext cx="457200" cy="304800"/>
          </a:xfrm>
          <a:prstGeom prst="rect">
            <a:avLst/>
          </a:prstGeom>
        </p:spPr>
        <p:txBody>
          <a:bodyPr/>
          <a:lstStyle/>
          <a:p>
            <a:fld id="{21E1F0BC-1D1C-4AC1-9B39-03B76E1DBF85}" type="slidenum">
              <a:rPr lang="en-US" smtClean="0"/>
              <a:t>‹#›</a:t>
            </a:fld>
            <a:endParaRPr lang="en-US" dirty="0"/>
          </a:p>
        </p:txBody>
      </p:sp>
      <p:sp>
        <p:nvSpPr>
          <p:cNvPr id="8" name="Title 1">
            <a:extLst>
              <a:ext uri="{FF2B5EF4-FFF2-40B4-BE49-F238E27FC236}">
                <a16:creationId xmlns:a16="http://schemas.microsoft.com/office/drawing/2014/main" id="{DB75DA00-A7E8-488C-9EE4-1B56A3762527}"/>
              </a:ext>
            </a:extLst>
          </p:cNvPr>
          <p:cNvSpPr>
            <a:spLocks noGrp="1"/>
          </p:cNvSpPr>
          <p:nvPr>
            <p:ph type="title"/>
          </p:nvPr>
        </p:nvSpPr>
        <p:spPr>
          <a:xfrm>
            <a:off x="152400" y="34962"/>
            <a:ext cx="8862850" cy="687677"/>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34300970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ctr"/>
          <a:lstStyle>
            <a:lvl1pPr marL="0" indent="0" algn="ctr">
              <a:buNone/>
              <a:defRPr sz="2400" b="1">
                <a:solidFill>
                  <a:srgbClr val="006424"/>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lgn="l">
              <a:defRPr sz="2000">
                <a:solidFill>
                  <a:srgbClr val="2D4E6B"/>
                </a:solidFill>
              </a:defRPr>
            </a:lvl1pPr>
            <a:lvl2pPr>
              <a:defRPr sz="1800"/>
            </a:lvl2pPr>
            <a:lvl3pPr>
              <a:defRPr sz="1400"/>
            </a:lvl3pPr>
            <a:lvl4pPr>
              <a:defRPr sz="1200"/>
            </a:lvl4pPr>
            <a:lvl5pPr>
              <a:defRPr sz="12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535113"/>
            <a:ext cx="4041775" cy="639762"/>
          </a:xfrm>
          <a:prstGeom prst="rect">
            <a:avLst/>
          </a:prstGeom>
        </p:spPr>
        <p:txBody>
          <a:bodyPr anchor="ctr"/>
          <a:lstStyle>
            <a:lvl1pPr marL="0" indent="0" algn="ctr">
              <a:buNone/>
              <a:defRPr sz="2400" b="1">
                <a:solidFill>
                  <a:srgbClr val="006424"/>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marL="0" indent="0" algn="l">
              <a:defRPr lang="en-US" sz="2000" kern="1200" dirty="0" smtClean="0">
                <a:solidFill>
                  <a:srgbClr val="2D4E6B"/>
                </a:solidFill>
                <a:latin typeface="+mn-lt"/>
                <a:ea typeface="+mn-ea"/>
                <a:cs typeface="+mn-cs"/>
              </a:defRPr>
            </a:lvl1pPr>
            <a:lvl2pPr marL="285750" indent="-285750">
              <a:defRPr sz="1800"/>
            </a:lvl2pPr>
            <a:lvl3pPr marL="285750" indent="-285750">
              <a:defRPr sz="1400"/>
            </a:lvl3pPr>
            <a:lvl4pPr marL="346075" indent="-128588">
              <a:buFont typeface="Wingdings 2" panose="05020102010507070707" pitchFamily="18" charset="2"/>
              <a:buChar char="ñ"/>
              <a:defRPr sz="1200"/>
            </a:lvl4pPr>
            <a:lvl5pPr marL="746125" indent="-128588">
              <a:buFont typeface="Arial" panose="020B0604020202020204" pitchFamily="34" charset="0"/>
              <a:buChar char="•"/>
              <a:defRPr sz="1200"/>
            </a:lvl5pPr>
            <a:lvl6pPr>
              <a:defRPr sz="900"/>
            </a:lvl6pPr>
            <a:lvl7pPr>
              <a:defRPr sz="900"/>
            </a:lvl7pPr>
            <a:lvl8pPr>
              <a:defRPr sz="900"/>
            </a:lvl8pPr>
            <a:lvl9pPr>
              <a:defRPr sz="900"/>
            </a:lvl9pPr>
          </a:lstStyle>
          <a:p>
            <a:pPr marL="192881" lvl="0" indent="-192881" algn="l" defTabSz="514350" rtl="0" eaLnBrk="1" latinLnBrk="0" hangingPunct="1">
              <a:spcBef>
                <a:spcPct val="20000"/>
              </a:spcBef>
              <a:buFont typeface="Arial" pitchFamily="34" charset="0"/>
              <a:buNone/>
            </a:pPr>
            <a:r>
              <a:rPr lang="en-US"/>
              <a:t>Click to edit Master text styles</a:t>
            </a:r>
          </a:p>
          <a:p>
            <a:pPr marL="192881" lvl="1" indent="-192881" algn="l" defTabSz="514350" rtl="0" eaLnBrk="1" latinLnBrk="0" hangingPunct="1">
              <a:spcBef>
                <a:spcPct val="20000"/>
              </a:spcBef>
              <a:buFont typeface="Arial" pitchFamily="34" charset="0"/>
              <a:buNone/>
            </a:pPr>
            <a:r>
              <a:rPr lang="en-US"/>
              <a:t>Second level</a:t>
            </a:r>
          </a:p>
          <a:p>
            <a:pPr marL="192881" lvl="2" indent="-192881" algn="l" defTabSz="514350" rtl="0" eaLnBrk="1" latinLnBrk="0" hangingPunct="1">
              <a:spcBef>
                <a:spcPct val="20000"/>
              </a:spcBef>
              <a:buFont typeface="Arial" pitchFamily="34" charset="0"/>
              <a:buNone/>
            </a:pPr>
            <a:r>
              <a:rPr lang="en-US"/>
              <a:t>Third level</a:t>
            </a:r>
          </a:p>
          <a:p>
            <a:pPr marL="192881" lvl="3" indent="-192881" algn="l" defTabSz="514350" rtl="0" eaLnBrk="1" latinLnBrk="0" hangingPunct="1">
              <a:spcBef>
                <a:spcPct val="20000"/>
              </a:spcBef>
              <a:buFont typeface="Arial" pitchFamily="34" charset="0"/>
              <a:buNone/>
            </a:pPr>
            <a:r>
              <a:rPr lang="en-US"/>
              <a:t>Fourth level</a:t>
            </a:r>
          </a:p>
          <a:p>
            <a:pPr marL="192881" lvl="4" indent="-192881" algn="l" defTabSz="514350" rtl="0" eaLnBrk="1" latinLnBrk="0" hangingPunct="1">
              <a:spcBef>
                <a:spcPct val="20000"/>
              </a:spcBef>
              <a:buFont typeface="Arial" pitchFamily="34" charset="0"/>
              <a:buNone/>
            </a:pPr>
            <a:r>
              <a:rPr lang="en-US"/>
              <a:t>Fifth level</a:t>
            </a:r>
            <a:endParaRPr lang="en-US" dirty="0"/>
          </a:p>
        </p:txBody>
      </p:sp>
      <p:sp>
        <p:nvSpPr>
          <p:cNvPr id="9" name="Slide Number Placeholder 8"/>
          <p:cNvSpPr>
            <a:spLocks noGrp="1"/>
          </p:cNvSpPr>
          <p:nvPr>
            <p:ph type="sldNum" sz="quarter" idx="12"/>
          </p:nvPr>
        </p:nvSpPr>
        <p:spPr>
          <a:xfrm>
            <a:off x="152400" y="6416675"/>
            <a:ext cx="2133600" cy="365125"/>
          </a:xfrm>
          <a:prstGeom prst="rect">
            <a:avLst/>
          </a:prstGeom>
        </p:spPr>
        <p:txBody>
          <a:bodyPr/>
          <a:lstStyle/>
          <a:p>
            <a:fld id="{E8668D68-3477-42DA-BC00-9B656C40663F}" type="slidenum">
              <a:rPr lang="en-US" smtClean="0"/>
              <a:pPr/>
              <a:t>‹#›</a:t>
            </a:fld>
            <a:endParaRPr lang="en-US" dirty="0"/>
          </a:p>
        </p:txBody>
      </p:sp>
      <p:sp>
        <p:nvSpPr>
          <p:cNvPr id="8" name="Title 1">
            <a:extLst>
              <a:ext uri="{FF2B5EF4-FFF2-40B4-BE49-F238E27FC236}">
                <a16:creationId xmlns:a16="http://schemas.microsoft.com/office/drawing/2014/main" id="{DD6E8D9A-4E7B-4DDB-B84B-433C1F2ABCA0}"/>
              </a:ext>
            </a:extLst>
          </p:cNvPr>
          <p:cNvSpPr>
            <a:spLocks noGrp="1"/>
          </p:cNvSpPr>
          <p:nvPr>
            <p:ph type="title"/>
          </p:nvPr>
        </p:nvSpPr>
        <p:spPr>
          <a:xfrm>
            <a:off x="152400" y="34962"/>
            <a:ext cx="8862850" cy="687677"/>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30154243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60A5F2E-927E-4605-A4C5-02A114FABADA}"/>
              </a:ext>
            </a:extLst>
          </p:cNvPr>
          <p:cNvSpPr>
            <a:spLocks noGrp="1"/>
          </p:cNvSpPr>
          <p:nvPr>
            <p:ph type="sldNum" sz="quarter" idx="12"/>
          </p:nvPr>
        </p:nvSpPr>
        <p:spPr>
          <a:xfrm>
            <a:off x="152400" y="6553200"/>
            <a:ext cx="457200" cy="304800"/>
          </a:xfrm>
          <a:prstGeom prst="rect">
            <a:avLst/>
          </a:prstGeom>
        </p:spPr>
        <p:txBody>
          <a:bodyPr/>
          <a:lstStyle/>
          <a:p>
            <a:fld id="{21E1F0BC-1D1C-4AC1-9B39-03B76E1DBF85}" type="slidenum">
              <a:rPr lang="en-US" smtClean="0"/>
              <a:t>‹#›</a:t>
            </a:fld>
            <a:endParaRPr lang="en-US" dirty="0"/>
          </a:p>
        </p:txBody>
      </p:sp>
      <p:sp>
        <p:nvSpPr>
          <p:cNvPr id="6" name="Title 1">
            <a:extLst>
              <a:ext uri="{FF2B5EF4-FFF2-40B4-BE49-F238E27FC236}">
                <a16:creationId xmlns:a16="http://schemas.microsoft.com/office/drawing/2014/main" id="{BC54232F-5EC3-4334-AEA5-16888076680A}"/>
              </a:ext>
            </a:extLst>
          </p:cNvPr>
          <p:cNvSpPr>
            <a:spLocks noGrp="1"/>
          </p:cNvSpPr>
          <p:nvPr>
            <p:ph type="title"/>
          </p:nvPr>
        </p:nvSpPr>
        <p:spPr>
          <a:xfrm>
            <a:off x="152400" y="34962"/>
            <a:ext cx="8862850" cy="687677"/>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10088720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7B4C3D9C-48E7-4C7A-ADF2-AC518C4EFEFD}"/>
              </a:ext>
            </a:extLst>
          </p:cNvPr>
          <p:cNvSpPr>
            <a:spLocks noGrp="1"/>
          </p:cNvSpPr>
          <p:nvPr>
            <p:ph type="sldNum" sz="quarter" idx="12"/>
          </p:nvPr>
        </p:nvSpPr>
        <p:spPr>
          <a:xfrm>
            <a:off x="152400" y="6553200"/>
            <a:ext cx="457200" cy="304800"/>
          </a:xfrm>
          <a:prstGeom prst="rect">
            <a:avLst/>
          </a:prstGeom>
        </p:spPr>
        <p:txBody>
          <a:bodyPr/>
          <a:lstStyle/>
          <a:p>
            <a:fld id="{21E1F0BC-1D1C-4AC1-9B39-03B76E1DBF85}" type="slidenum">
              <a:rPr lang="en-US" smtClean="0"/>
              <a:t>‹#›</a:t>
            </a:fld>
            <a:endParaRPr lang="en-US" dirty="0"/>
          </a:p>
        </p:txBody>
      </p:sp>
      <p:sp>
        <p:nvSpPr>
          <p:cNvPr id="5" name="Title 1">
            <a:extLst>
              <a:ext uri="{FF2B5EF4-FFF2-40B4-BE49-F238E27FC236}">
                <a16:creationId xmlns:a16="http://schemas.microsoft.com/office/drawing/2014/main" id="{EE77EFEC-085B-4D28-8FA7-A8B89B446B47}"/>
              </a:ext>
            </a:extLst>
          </p:cNvPr>
          <p:cNvSpPr>
            <a:spLocks noGrp="1"/>
          </p:cNvSpPr>
          <p:nvPr>
            <p:ph type="title"/>
          </p:nvPr>
        </p:nvSpPr>
        <p:spPr>
          <a:xfrm>
            <a:off x="152400" y="34962"/>
            <a:ext cx="8862850" cy="687677"/>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25661267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13043-6B35-40B9-B3B2-AB16BDCC667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819A65-E644-4DC9-9D7B-1DC5F551980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E05C40-19D6-4A4D-A5DB-6332CDE10691}"/>
              </a:ext>
            </a:extLst>
          </p:cNvPr>
          <p:cNvSpPr>
            <a:spLocks noGrp="1"/>
          </p:cNvSpPr>
          <p:nvPr>
            <p:ph type="dt" sz="half" idx="10"/>
          </p:nvPr>
        </p:nvSpPr>
        <p:spPr/>
        <p:txBody>
          <a:bodyPr/>
          <a:lstStyle/>
          <a:p>
            <a:fld id="{1A4B3C2C-E8A3-4542-B2D1-C2B43874EA1E}" type="datetimeFigureOut">
              <a:rPr lang="en-US" smtClean="0"/>
              <a:t>2/2/2023</a:t>
            </a:fld>
            <a:endParaRPr lang="en-US"/>
          </a:p>
        </p:txBody>
      </p:sp>
      <p:sp>
        <p:nvSpPr>
          <p:cNvPr id="5" name="Footer Placeholder 4">
            <a:extLst>
              <a:ext uri="{FF2B5EF4-FFF2-40B4-BE49-F238E27FC236}">
                <a16:creationId xmlns:a16="http://schemas.microsoft.com/office/drawing/2014/main" id="{1273D074-3CAA-4B69-BBD6-239FB34A7B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27A2D0-47F6-4944-B0CE-41F935A704B5}"/>
              </a:ext>
            </a:extLst>
          </p:cNvPr>
          <p:cNvSpPr>
            <a:spLocks noGrp="1"/>
          </p:cNvSpPr>
          <p:nvPr>
            <p:ph type="sldNum" sz="quarter" idx="12"/>
          </p:nvPr>
        </p:nvSpPr>
        <p:spPr/>
        <p:txBody>
          <a:bodyPr/>
          <a:lstStyle/>
          <a:p>
            <a:fld id="{F1EF6302-48DD-4D2A-A136-7D4D6739414B}" type="slidenum">
              <a:rPr lang="en-US" smtClean="0"/>
              <a:t>‹#›</a:t>
            </a:fld>
            <a:endParaRPr lang="en-US"/>
          </a:p>
        </p:txBody>
      </p:sp>
    </p:spTree>
    <p:extLst>
      <p:ext uri="{BB962C8B-B14F-4D97-AF65-F5344CB8AC3E}">
        <p14:creationId xmlns:p14="http://schemas.microsoft.com/office/powerpoint/2010/main" val="3923297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81755"/>
            <a:ext cx="8864600" cy="680245"/>
          </a:xfrm>
        </p:spPr>
        <p:txBody>
          <a:bodyPr/>
          <a:lstStyle/>
          <a:p>
            <a:r>
              <a:rPr lang="en-US"/>
              <a:t>Click to edit Master title style</a:t>
            </a:r>
          </a:p>
        </p:txBody>
      </p:sp>
      <p:sp>
        <p:nvSpPr>
          <p:cNvPr id="3" name="Content Placeholder 2"/>
          <p:cNvSpPr>
            <a:spLocks noGrp="1"/>
          </p:cNvSpPr>
          <p:nvPr>
            <p:ph sz="half" idx="1"/>
          </p:nvPr>
        </p:nvSpPr>
        <p:spPr>
          <a:xfrm>
            <a:off x="457200" y="1066800"/>
            <a:ext cx="4038600" cy="4525963"/>
          </a:xfrm>
          <a:prstGeom prst="rect">
            <a:avLst/>
          </a:prstGeom>
        </p:spPr>
        <p:txBody>
          <a:bodyPr/>
          <a:lstStyle>
            <a:lvl1pPr algn="l">
              <a:defRPr sz="2800">
                <a:solidFill>
                  <a:srgbClr val="0074A2"/>
                </a:solidFill>
              </a:defRPr>
            </a:lvl1pPr>
            <a:lvl2pPr marL="600075" indent="-342900">
              <a:buFont typeface="Arial" panose="020B0604020202020204" pitchFamily="34" charset="0"/>
              <a:buChar char="•"/>
              <a:defRPr sz="2400">
                <a:solidFill>
                  <a:schemeClr val="accent6">
                    <a:lumMod val="75000"/>
                  </a:schemeClr>
                </a:solidFill>
              </a:defRPr>
            </a:lvl2pPr>
            <a:lvl3pPr marL="857250" indent="-342900">
              <a:buFont typeface="Arial" panose="020B0604020202020204" pitchFamily="34" charset="0"/>
              <a:buChar char="•"/>
              <a:defRPr sz="2000">
                <a:solidFill>
                  <a:schemeClr val="accent6">
                    <a:lumMod val="75000"/>
                  </a:schemeClr>
                </a:solidFill>
              </a:defRPr>
            </a:lvl3pPr>
            <a:lvl4pPr marL="1057275" indent="-285750">
              <a:buFont typeface="Arial" panose="020B0604020202020204" pitchFamily="34" charset="0"/>
              <a:buChar char="•"/>
              <a:defRPr sz="1800">
                <a:solidFill>
                  <a:schemeClr val="accent6">
                    <a:lumMod val="75000"/>
                  </a:schemeClr>
                </a:solidFill>
              </a:defRPr>
            </a:lvl4pPr>
            <a:lvl5pPr marL="1314450" indent="-285750">
              <a:buFont typeface="Arial" panose="020B0604020202020204" pitchFamily="34" charset="0"/>
              <a:buChar char="•"/>
              <a:defRPr sz="1600">
                <a:solidFill>
                  <a:schemeClr val="accent6">
                    <a:lumMod val="75000"/>
                  </a:schemeClr>
                </a:solidFill>
              </a:defRPr>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066800"/>
            <a:ext cx="4038600" cy="4525963"/>
          </a:xfrm>
          <a:prstGeom prst="rect">
            <a:avLst/>
          </a:prstGeom>
        </p:spPr>
        <p:txBody>
          <a:bodyPr/>
          <a:lstStyle>
            <a:lvl1pPr algn="l">
              <a:defRPr sz="2800">
                <a:solidFill>
                  <a:srgbClr val="0074A2"/>
                </a:solidFill>
              </a:defRPr>
            </a:lvl1pPr>
            <a:lvl2pPr marL="600075" indent="-342900">
              <a:buFont typeface="Arial" panose="020B0604020202020204" pitchFamily="34" charset="0"/>
              <a:buChar char="•"/>
              <a:defRPr sz="2400">
                <a:solidFill>
                  <a:schemeClr val="accent6">
                    <a:lumMod val="75000"/>
                  </a:schemeClr>
                </a:solidFill>
              </a:defRPr>
            </a:lvl2pPr>
            <a:lvl3pPr marL="857250" indent="-342900">
              <a:buFont typeface="Arial" panose="020B0604020202020204" pitchFamily="34" charset="0"/>
              <a:buChar char="•"/>
              <a:defRPr sz="2000">
                <a:solidFill>
                  <a:schemeClr val="accent6">
                    <a:lumMod val="75000"/>
                  </a:schemeClr>
                </a:solidFill>
              </a:defRPr>
            </a:lvl3pPr>
            <a:lvl4pPr marL="1057275" indent="-285750">
              <a:buFont typeface="Arial" panose="020B0604020202020204" pitchFamily="34" charset="0"/>
              <a:buChar char="•"/>
              <a:defRPr sz="1800">
                <a:solidFill>
                  <a:schemeClr val="accent6">
                    <a:lumMod val="75000"/>
                  </a:schemeClr>
                </a:solidFill>
              </a:defRPr>
            </a:lvl4pPr>
            <a:lvl5pPr marL="1314450" indent="-285750">
              <a:buFont typeface="Arial" panose="020B0604020202020204" pitchFamily="34" charset="0"/>
              <a:buChar char="•"/>
              <a:defRPr sz="1600">
                <a:solidFill>
                  <a:schemeClr val="accent6">
                    <a:lumMod val="75000"/>
                  </a:schemeClr>
                </a:solidFill>
              </a:defRPr>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52400" y="6416675"/>
            <a:ext cx="2133600" cy="365125"/>
          </a:xfrm>
          <a:prstGeom prst="rect">
            <a:avLst/>
          </a:prstGeom>
        </p:spPr>
        <p:txBody>
          <a:bodyPr/>
          <a:lstStyle/>
          <a:p>
            <a:fld id="{21E1F0BC-1D1C-4AC1-9B39-03B76E1DBF85}" type="slidenum">
              <a:rPr lang="en-US" smtClean="0"/>
              <a:t>‹#›</a:t>
            </a:fld>
            <a:endParaRPr lang="en-US"/>
          </a:p>
        </p:txBody>
      </p:sp>
    </p:spTree>
    <p:extLst>
      <p:ext uri="{BB962C8B-B14F-4D97-AF65-F5344CB8AC3E}">
        <p14:creationId xmlns:p14="http://schemas.microsoft.com/office/powerpoint/2010/main" val="1050390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1523A-A2C7-445C-BB5C-1583C7289D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16B4AD-3612-4E28-B9C8-676B976833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560D1C-70FB-4348-B882-F085602D9149}"/>
              </a:ext>
            </a:extLst>
          </p:cNvPr>
          <p:cNvSpPr>
            <a:spLocks noGrp="1"/>
          </p:cNvSpPr>
          <p:nvPr>
            <p:ph type="dt" sz="half" idx="10"/>
          </p:nvPr>
        </p:nvSpPr>
        <p:spPr/>
        <p:txBody>
          <a:bodyPr/>
          <a:lstStyle/>
          <a:p>
            <a:fld id="{1A4B3C2C-E8A3-4542-B2D1-C2B43874EA1E}" type="datetimeFigureOut">
              <a:rPr lang="en-US" smtClean="0"/>
              <a:t>2/2/2023</a:t>
            </a:fld>
            <a:endParaRPr lang="en-US"/>
          </a:p>
        </p:txBody>
      </p:sp>
      <p:sp>
        <p:nvSpPr>
          <p:cNvPr id="5" name="Footer Placeholder 4">
            <a:extLst>
              <a:ext uri="{FF2B5EF4-FFF2-40B4-BE49-F238E27FC236}">
                <a16:creationId xmlns:a16="http://schemas.microsoft.com/office/drawing/2014/main" id="{CBFA4F02-C14E-47FF-BD85-D7D1851AE3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5560D3-28DE-4017-80EC-BBF574A5265C}"/>
              </a:ext>
            </a:extLst>
          </p:cNvPr>
          <p:cNvSpPr>
            <a:spLocks noGrp="1"/>
          </p:cNvSpPr>
          <p:nvPr>
            <p:ph type="sldNum" sz="quarter" idx="12"/>
          </p:nvPr>
        </p:nvSpPr>
        <p:spPr/>
        <p:txBody>
          <a:bodyPr/>
          <a:lstStyle/>
          <a:p>
            <a:fld id="{F1EF6302-48DD-4D2A-A136-7D4D6739414B}" type="slidenum">
              <a:rPr lang="en-US" smtClean="0"/>
              <a:t>‹#›</a:t>
            </a:fld>
            <a:endParaRPr lang="en-US"/>
          </a:p>
        </p:txBody>
      </p:sp>
    </p:spTree>
    <p:extLst>
      <p:ext uri="{BB962C8B-B14F-4D97-AF65-F5344CB8AC3E}">
        <p14:creationId xmlns:p14="http://schemas.microsoft.com/office/powerpoint/2010/main" val="4453673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4001-C3B5-45F0-BB22-8B491C86B1D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301A42-E44A-4B17-8DB2-6FA0D6465EC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C296E7-9631-4715-AA3C-F4068B2E3EA8}"/>
              </a:ext>
            </a:extLst>
          </p:cNvPr>
          <p:cNvSpPr>
            <a:spLocks noGrp="1"/>
          </p:cNvSpPr>
          <p:nvPr>
            <p:ph type="dt" sz="half" idx="10"/>
          </p:nvPr>
        </p:nvSpPr>
        <p:spPr/>
        <p:txBody>
          <a:bodyPr/>
          <a:lstStyle/>
          <a:p>
            <a:fld id="{1A4B3C2C-E8A3-4542-B2D1-C2B43874EA1E}" type="datetimeFigureOut">
              <a:rPr lang="en-US" smtClean="0"/>
              <a:t>2/2/2023</a:t>
            </a:fld>
            <a:endParaRPr lang="en-US"/>
          </a:p>
        </p:txBody>
      </p:sp>
      <p:sp>
        <p:nvSpPr>
          <p:cNvPr id="5" name="Footer Placeholder 4">
            <a:extLst>
              <a:ext uri="{FF2B5EF4-FFF2-40B4-BE49-F238E27FC236}">
                <a16:creationId xmlns:a16="http://schemas.microsoft.com/office/drawing/2014/main" id="{9763BC7B-F5CA-46B1-AEE4-312C80DA2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3A5F1-9032-473F-8C55-FB29A3EF8060}"/>
              </a:ext>
            </a:extLst>
          </p:cNvPr>
          <p:cNvSpPr>
            <a:spLocks noGrp="1"/>
          </p:cNvSpPr>
          <p:nvPr>
            <p:ph type="sldNum" sz="quarter" idx="12"/>
          </p:nvPr>
        </p:nvSpPr>
        <p:spPr/>
        <p:txBody>
          <a:bodyPr/>
          <a:lstStyle/>
          <a:p>
            <a:fld id="{F1EF6302-48DD-4D2A-A136-7D4D6739414B}" type="slidenum">
              <a:rPr lang="en-US" smtClean="0"/>
              <a:t>‹#›</a:t>
            </a:fld>
            <a:endParaRPr lang="en-US"/>
          </a:p>
        </p:txBody>
      </p:sp>
    </p:spTree>
    <p:extLst>
      <p:ext uri="{BB962C8B-B14F-4D97-AF65-F5344CB8AC3E}">
        <p14:creationId xmlns:p14="http://schemas.microsoft.com/office/powerpoint/2010/main" val="12179154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DAC18-1361-4701-9575-06C2DD4D4C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7B6390-D5FE-450D-9874-7904BBB399A9}"/>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03D238-EB68-49B6-9A7C-24BB35EE76E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53E6E0-6911-46AA-946E-C3C7AC20B3E2}"/>
              </a:ext>
            </a:extLst>
          </p:cNvPr>
          <p:cNvSpPr>
            <a:spLocks noGrp="1"/>
          </p:cNvSpPr>
          <p:nvPr>
            <p:ph type="dt" sz="half" idx="10"/>
          </p:nvPr>
        </p:nvSpPr>
        <p:spPr/>
        <p:txBody>
          <a:bodyPr/>
          <a:lstStyle/>
          <a:p>
            <a:fld id="{1A4B3C2C-E8A3-4542-B2D1-C2B43874EA1E}" type="datetimeFigureOut">
              <a:rPr lang="en-US" smtClean="0"/>
              <a:t>2/2/2023</a:t>
            </a:fld>
            <a:endParaRPr lang="en-US"/>
          </a:p>
        </p:txBody>
      </p:sp>
      <p:sp>
        <p:nvSpPr>
          <p:cNvPr id="6" name="Footer Placeholder 5">
            <a:extLst>
              <a:ext uri="{FF2B5EF4-FFF2-40B4-BE49-F238E27FC236}">
                <a16:creationId xmlns:a16="http://schemas.microsoft.com/office/drawing/2014/main" id="{91B82CEF-7EC5-444B-AD54-D073ED4A1D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665B5F-5250-44CA-8A8C-CCD9D50E0894}"/>
              </a:ext>
            </a:extLst>
          </p:cNvPr>
          <p:cNvSpPr>
            <a:spLocks noGrp="1"/>
          </p:cNvSpPr>
          <p:nvPr>
            <p:ph type="sldNum" sz="quarter" idx="12"/>
          </p:nvPr>
        </p:nvSpPr>
        <p:spPr/>
        <p:txBody>
          <a:bodyPr/>
          <a:lstStyle/>
          <a:p>
            <a:fld id="{F1EF6302-48DD-4D2A-A136-7D4D6739414B}" type="slidenum">
              <a:rPr lang="en-US" smtClean="0"/>
              <a:t>‹#›</a:t>
            </a:fld>
            <a:endParaRPr lang="en-US"/>
          </a:p>
        </p:txBody>
      </p:sp>
    </p:spTree>
    <p:extLst>
      <p:ext uri="{BB962C8B-B14F-4D97-AF65-F5344CB8AC3E}">
        <p14:creationId xmlns:p14="http://schemas.microsoft.com/office/powerpoint/2010/main" val="1794761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425A5-E979-4894-850A-FC88DCEE92A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5AF286-E703-4879-AC38-B3B8B5842E5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AE3284-0CE7-4774-B63D-E91BA2D4C5B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F6FEA8-B858-4C22-9B13-AE8DE54AFF0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1EE45E-42AB-4094-9A79-06BABE4A237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913BD1-8041-452C-A176-014BA7EAEE11}"/>
              </a:ext>
            </a:extLst>
          </p:cNvPr>
          <p:cNvSpPr>
            <a:spLocks noGrp="1"/>
          </p:cNvSpPr>
          <p:nvPr>
            <p:ph type="dt" sz="half" idx="10"/>
          </p:nvPr>
        </p:nvSpPr>
        <p:spPr/>
        <p:txBody>
          <a:bodyPr/>
          <a:lstStyle/>
          <a:p>
            <a:fld id="{1A4B3C2C-E8A3-4542-B2D1-C2B43874EA1E}" type="datetimeFigureOut">
              <a:rPr lang="en-US" smtClean="0"/>
              <a:t>2/2/2023</a:t>
            </a:fld>
            <a:endParaRPr lang="en-US"/>
          </a:p>
        </p:txBody>
      </p:sp>
      <p:sp>
        <p:nvSpPr>
          <p:cNvPr id="8" name="Footer Placeholder 7">
            <a:extLst>
              <a:ext uri="{FF2B5EF4-FFF2-40B4-BE49-F238E27FC236}">
                <a16:creationId xmlns:a16="http://schemas.microsoft.com/office/drawing/2014/main" id="{690E362A-FBDC-46D9-AFF7-49CC832B9D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C65959-29F7-4489-9C6D-1160E921BC08}"/>
              </a:ext>
            </a:extLst>
          </p:cNvPr>
          <p:cNvSpPr>
            <a:spLocks noGrp="1"/>
          </p:cNvSpPr>
          <p:nvPr>
            <p:ph type="sldNum" sz="quarter" idx="12"/>
          </p:nvPr>
        </p:nvSpPr>
        <p:spPr/>
        <p:txBody>
          <a:bodyPr/>
          <a:lstStyle/>
          <a:p>
            <a:fld id="{F1EF6302-48DD-4D2A-A136-7D4D6739414B}" type="slidenum">
              <a:rPr lang="en-US" smtClean="0"/>
              <a:t>‹#›</a:t>
            </a:fld>
            <a:endParaRPr lang="en-US"/>
          </a:p>
        </p:txBody>
      </p:sp>
    </p:spTree>
    <p:extLst>
      <p:ext uri="{BB962C8B-B14F-4D97-AF65-F5344CB8AC3E}">
        <p14:creationId xmlns:p14="http://schemas.microsoft.com/office/powerpoint/2010/main" val="22449825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8F800-A5CD-4F15-B9CF-52516B9DF6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65ADD-E1A8-4879-A060-E8642AFD86A0}"/>
              </a:ext>
            </a:extLst>
          </p:cNvPr>
          <p:cNvSpPr>
            <a:spLocks noGrp="1"/>
          </p:cNvSpPr>
          <p:nvPr>
            <p:ph type="dt" sz="half" idx="10"/>
          </p:nvPr>
        </p:nvSpPr>
        <p:spPr/>
        <p:txBody>
          <a:bodyPr/>
          <a:lstStyle/>
          <a:p>
            <a:fld id="{1A4B3C2C-E8A3-4542-B2D1-C2B43874EA1E}" type="datetimeFigureOut">
              <a:rPr lang="en-US" smtClean="0"/>
              <a:t>2/2/2023</a:t>
            </a:fld>
            <a:endParaRPr lang="en-US"/>
          </a:p>
        </p:txBody>
      </p:sp>
      <p:sp>
        <p:nvSpPr>
          <p:cNvPr id="4" name="Footer Placeholder 3">
            <a:extLst>
              <a:ext uri="{FF2B5EF4-FFF2-40B4-BE49-F238E27FC236}">
                <a16:creationId xmlns:a16="http://schemas.microsoft.com/office/drawing/2014/main" id="{A3FE69A5-D9DE-4C19-966B-1E60F3F0CE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C6D3CC-5712-42D8-B08D-2EE81280FC62}"/>
              </a:ext>
            </a:extLst>
          </p:cNvPr>
          <p:cNvSpPr>
            <a:spLocks noGrp="1"/>
          </p:cNvSpPr>
          <p:nvPr>
            <p:ph type="sldNum" sz="quarter" idx="12"/>
          </p:nvPr>
        </p:nvSpPr>
        <p:spPr/>
        <p:txBody>
          <a:bodyPr/>
          <a:lstStyle/>
          <a:p>
            <a:fld id="{F1EF6302-48DD-4D2A-A136-7D4D6739414B}" type="slidenum">
              <a:rPr lang="en-US" smtClean="0"/>
              <a:t>‹#›</a:t>
            </a:fld>
            <a:endParaRPr lang="en-US"/>
          </a:p>
        </p:txBody>
      </p:sp>
    </p:spTree>
    <p:extLst>
      <p:ext uri="{BB962C8B-B14F-4D97-AF65-F5344CB8AC3E}">
        <p14:creationId xmlns:p14="http://schemas.microsoft.com/office/powerpoint/2010/main" val="19549819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BA9647-35EB-4FD6-A4F5-0482AA253DC5}"/>
              </a:ext>
            </a:extLst>
          </p:cNvPr>
          <p:cNvSpPr>
            <a:spLocks noGrp="1"/>
          </p:cNvSpPr>
          <p:nvPr>
            <p:ph type="dt" sz="half" idx="10"/>
          </p:nvPr>
        </p:nvSpPr>
        <p:spPr/>
        <p:txBody>
          <a:bodyPr/>
          <a:lstStyle/>
          <a:p>
            <a:fld id="{1A4B3C2C-E8A3-4542-B2D1-C2B43874EA1E}" type="datetimeFigureOut">
              <a:rPr lang="en-US" smtClean="0"/>
              <a:t>2/2/2023</a:t>
            </a:fld>
            <a:endParaRPr lang="en-US"/>
          </a:p>
        </p:txBody>
      </p:sp>
      <p:sp>
        <p:nvSpPr>
          <p:cNvPr id="3" name="Footer Placeholder 2">
            <a:extLst>
              <a:ext uri="{FF2B5EF4-FFF2-40B4-BE49-F238E27FC236}">
                <a16:creationId xmlns:a16="http://schemas.microsoft.com/office/drawing/2014/main" id="{2537E4A8-C774-4930-8883-6BF14E8ABF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3F9F09-3723-4FE1-9EB5-39DD6C08580D}"/>
              </a:ext>
            </a:extLst>
          </p:cNvPr>
          <p:cNvSpPr>
            <a:spLocks noGrp="1"/>
          </p:cNvSpPr>
          <p:nvPr>
            <p:ph type="sldNum" sz="quarter" idx="12"/>
          </p:nvPr>
        </p:nvSpPr>
        <p:spPr/>
        <p:txBody>
          <a:bodyPr/>
          <a:lstStyle/>
          <a:p>
            <a:fld id="{F1EF6302-48DD-4D2A-A136-7D4D6739414B}" type="slidenum">
              <a:rPr lang="en-US" smtClean="0"/>
              <a:t>‹#›</a:t>
            </a:fld>
            <a:endParaRPr lang="en-US"/>
          </a:p>
        </p:txBody>
      </p:sp>
    </p:spTree>
    <p:extLst>
      <p:ext uri="{BB962C8B-B14F-4D97-AF65-F5344CB8AC3E}">
        <p14:creationId xmlns:p14="http://schemas.microsoft.com/office/powerpoint/2010/main" val="5284552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C0368-D9DE-478B-8103-4EF8C1FD02D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341687-D88B-4A60-B3D1-E9B414A6A2E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31C156-0701-4CDA-B312-A1AB829130F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B5C7BA-2AE1-428E-8F21-C361636D6A78}"/>
              </a:ext>
            </a:extLst>
          </p:cNvPr>
          <p:cNvSpPr>
            <a:spLocks noGrp="1"/>
          </p:cNvSpPr>
          <p:nvPr>
            <p:ph type="dt" sz="half" idx="10"/>
          </p:nvPr>
        </p:nvSpPr>
        <p:spPr/>
        <p:txBody>
          <a:bodyPr/>
          <a:lstStyle/>
          <a:p>
            <a:fld id="{1A4B3C2C-E8A3-4542-B2D1-C2B43874EA1E}" type="datetimeFigureOut">
              <a:rPr lang="en-US" smtClean="0"/>
              <a:t>2/2/2023</a:t>
            </a:fld>
            <a:endParaRPr lang="en-US"/>
          </a:p>
        </p:txBody>
      </p:sp>
      <p:sp>
        <p:nvSpPr>
          <p:cNvPr id="6" name="Footer Placeholder 5">
            <a:extLst>
              <a:ext uri="{FF2B5EF4-FFF2-40B4-BE49-F238E27FC236}">
                <a16:creationId xmlns:a16="http://schemas.microsoft.com/office/drawing/2014/main" id="{E9A153B9-B1A2-4A67-8B5E-A7BCCF1FBD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8DE045-931E-4C76-AD15-F5ACE234343B}"/>
              </a:ext>
            </a:extLst>
          </p:cNvPr>
          <p:cNvSpPr>
            <a:spLocks noGrp="1"/>
          </p:cNvSpPr>
          <p:nvPr>
            <p:ph type="sldNum" sz="quarter" idx="12"/>
          </p:nvPr>
        </p:nvSpPr>
        <p:spPr/>
        <p:txBody>
          <a:bodyPr/>
          <a:lstStyle/>
          <a:p>
            <a:fld id="{F1EF6302-48DD-4D2A-A136-7D4D6739414B}" type="slidenum">
              <a:rPr lang="en-US" smtClean="0"/>
              <a:t>‹#›</a:t>
            </a:fld>
            <a:endParaRPr lang="en-US"/>
          </a:p>
        </p:txBody>
      </p:sp>
    </p:spTree>
    <p:extLst>
      <p:ext uri="{BB962C8B-B14F-4D97-AF65-F5344CB8AC3E}">
        <p14:creationId xmlns:p14="http://schemas.microsoft.com/office/powerpoint/2010/main" val="33184240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D117F-D4A2-48A1-9F93-7752E7A3302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83DFAD-907A-4E96-8A1E-185111E7552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7D8993E-DAC6-45D8-8573-0140FBC166B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78EAE1-656E-486A-B179-23FA56342A4D}"/>
              </a:ext>
            </a:extLst>
          </p:cNvPr>
          <p:cNvSpPr>
            <a:spLocks noGrp="1"/>
          </p:cNvSpPr>
          <p:nvPr>
            <p:ph type="dt" sz="half" idx="10"/>
          </p:nvPr>
        </p:nvSpPr>
        <p:spPr/>
        <p:txBody>
          <a:bodyPr/>
          <a:lstStyle/>
          <a:p>
            <a:fld id="{1A4B3C2C-E8A3-4542-B2D1-C2B43874EA1E}" type="datetimeFigureOut">
              <a:rPr lang="en-US" smtClean="0"/>
              <a:t>2/2/2023</a:t>
            </a:fld>
            <a:endParaRPr lang="en-US"/>
          </a:p>
        </p:txBody>
      </p:sp>
      <p:sp>
        <p:nvSpPr>
          <p:cNvPr id="6" name="Footer Placeholder 5">
            <a:extLst>
              <a:ext uri="{FF2B5EF4-FFF2-40B4-BE49-F238E27FC236}">
                <a16:creationId xmlns:a16="http://schemas.microsoft.com/office/drawing/2014/main" id="{D46839E2-B71E-4FF1-B130-C5201951AD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B095E6-03E3-4B4B-BE99-52D2D65C5264}"/>
              </a:ext>
            </a:extLst>
          </p:cNvPr>
          <p:cNvSpPr>
            <a:spLocks noGrp="1"/>
          </p:cNvSpPr>
          <p:nvPr>
            <p:ph type="sldNum" sz="quarter" idx="12"/>
          </p:nvPr>
        </p:nvSpPr>
        <p:spPr/>
        <p:txBody>
          <a:bodyPr/>
          <a:lstStyle/>
          <a:p>
            <a:fld id="{F1EF6302-48DD-4D2A-A136-7D4D6739414B}" type="slidenum">
              <a:rPr lang="en-US" smtClean="0"/>
              <a:t>‹#›</a:t>
            </a:fld>
            <a:endParaRPr lang="en-US"/>
          </a:p>
        </p:txBody>
      </p:sp>
    </p:spTree>
    <p:extLst>
      <p:ext uri="{BB962C8B-B14F-4D97-AF65-F5344CB8AC3E}">
        <p14:creationId xmlns:p14="http://schemas.microsoft.com/office/powerpoint/2010/main" val="1051236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A6E2D-9F6C-43D6-837C-0C9358340A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B4CE23-9F93-4AE0-8827-7605BC4179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1BA5E4-DCD4-4262-9668-7BD4DCC59FAB}"/>
              </a:ext>
            </a:extLst>
          </p:cNvPr>
          <p:cNvSpPr>
            <a:spLocks noGrp="1"/>
          </p:cNvSpPr>
          <p:nvPr>
            <p:ph type="dt" sz="half" idx="10"/>
          </p:nvPr>
        </p:nvSpPr>
        <p:spPr/>
        <p:txBody>
          <a:bodyPr/>
          <a:lstStyle/>
          <a:p>
            <a:fld id="{1A4B3C2C-E8A3-4542-B2D1-C2B43874EA1E}" type="datetimeFigureOut">
              <a:rPr lang="en-US" smtClean="0"/>
              <a:t>2/2/2023</a:t>
            </a:fld>
            <a:endParaRPr lang="en-US"/>
          </a:p>
        </p:txBody>
      </p:sp>
      <p:sp>
        <p:nvSpPr>
          <p:cNvPr id="5" name="Footer Placeholder 4">
            <a:extLst>
              <a:ext uri="{FF2B5EF4-FFF2-40B4-BE49-F238E27FC236}">
                <a16:creationId xmlns:a16="http://schemas.microsoft.com/office/drawing/2014/main" id="{32018DE8-D7D9-41D8-BCCE-0FFA8C1C52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FDD13-7064-4B4E-8DA3-16CEF3929DB5}"/>
              </a:ext>
            </a:extLst>
          </p:cNvPr>
          <p:cNvSpPr>
            <a:spLocks noGrp="1"/>
          </p:cNvSpPr>
          <p:nvPr>
            <p:ph type="sldNum" sz="quarter" idx="12"/>
          </p:nvPr>
        </p:nvSpPr>
        <p:spPr/>
        <p:txBody>
          <a:bodyPr/>
          <a:lstStyle/>
          <a:p>
            <a:fld id="{F1EF6302-48DD-4D2A-A136-7D4D6739414B}" type="slidenum">
              <a:rPr lang="en-US" smtClean="0"/>
              <a:t>‹#›</a:t>
            </a:fld>
            <a:endParaRPr lang="en-US"/>
          </a:p>
        </p:txBody>
      </p:sp>
    </p:spTree>
    <p:extLst>
      <p:ext uri="{BB962C8B-B14F-4D97-AF65-F5344CB8AC3E}">
        <p14:creationId xmlns:p14="http://schemas.microsoft.com/office/powerpoint/2010/main" val="10528013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290815-1DA5-41DB-A939-AD6EF08B4B5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0040CF-0055-434B-888C-F84450D20E6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D8FDED-DFFC-49F0-AE3D-79C4D579E7E0}"/>
              </a:ext>
            </a:extLst>
          </p:cNvPr>
          <p:cNvSpPr>
            <a:spLocks noGrp="1"/>
          </p:cNvSpPr>
          <p:nvPr>
            <p:ph type="dt" sz="half" idx="10"/>
          </p:nvPr>
        </p:nvSpPr>
        <p:spPr/>
        <p:txBody>
          <a:bodyPr/>
          <a:lstStyle/>
          <a:p>
            <a:fld id="{1A4B3C2C-E8A3-4542-B2D1-C2B43874EA1E}" type="datetimeFigureOut">
              <a:rPr lang="en-US" smtClean="0"/>
              <a:t>2/2/2023</a:t>
            </a:fld>
            <a:endParaRPr lang="en-US"/>
          </a:p>
        </p:txBody>
      </p:sp>
      <p:sp>
        <p:nvSpPr>
          <p:cNvPr id="5" name="Footer Placeholder 4">
            <a:extLst>
              <a:ext uri="{FF2B5EF4-FFF2-40B4-BE49-F238E27FC236}">
                <a16:creationId xmlns:a16="http://schemas.microsoft.com/office/drawing/2014/main" id="{2207F397-E6C3-4D57-A892-3563F072C3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30D2E-06F4-497D-8FD1-F02442E4CE4D}"/>
              </a:ext>
            </a:extLst>
          </p:cNvPr>
          <p:cNvSpPr>
            <a:spLocks noGrp="1"/>
          </p:cNvSpPr>
          <p:nvPr>
            <p:ph type="sldNum" sz="quarter" idx="12"/>
          </p:nvPr>
        </p:nvSpPr>
        <p:spPr/>
        <p:txBody>
          <a:bodyPr/>
          <a:lstStyle/>
          <a:p>
            <a:fld id="{F1EF6302-48DD-4D2A-A136-7D4D6739414B}" type="slidenum">
              <a:rPr lang="en-US" smtClean="0"/>
              <a:t>‹#›</a:t>
            </a:fld>
            <a:endParaRPr lang="en-US"/>
          </a:p>
        </p:txBody>
      </p:sp>
    </p:spTree>
    <p:extLst>
      <p:ext uri="{BB962C8B-B14F-4D97-AF65-F5344CB8AC3E}">
        <p14:creationId xmlns:p14="http://schemas.microsoft.com/office/powerpoint/2010/main" val="212567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81755"/>
            <a:ext cx="8864600" cy="604045"/>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60373" y="1036638"/>
            <a:ext cx="4040188" cy="639762"/>
          </a:xfrm>
          <a:prstGeom prst="rect">
            <a:avLst/>
          </a:prstGeom>
        </p:spPr>
        <p:txBody>
          <a:bodyPr anchor="ctr"/>
          <a:lstStyle>
            <a:lvl1pPr marL="0" indent="0" algn="ctr">
              <a:buNone/>
              <a:defRPr sz="2400" b="1">
                <a:solidFill>
                  <a:srgbClr val="00ADEF"/>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60373" y="1676400"/>
            <a:ext cx="4040188" cy="3951288"/>
          </a:xfrm>
          <a:prstGeom prst="rect">
            <a:avLst/>
          </a:prstGeom>
        </p:spPr>
        <p:txBody>
          <a:bodyPr/>
          <a:lstStyle>
            <a:lvl1pPr algn="l">
              <a:defRPr sz="2000">
                <a:solidFill>
                  <a:srgbClr val="2D4E6B"/>
                </a:solidFill>
              </a:defRPr>
            </a:lvl1pPr>
            <a:lvl2pPr>
              <a:defRPr sz="1800"/>
            </a:lvl2pPr>
            <a:lvl3pPr>
              <a:defRPr sz="1400"/>
            </a:lvl3pPr>
            <a:lvl4pPr>
              <a:defRPr sz="1200"/>
            </a:lvl4pPr>
            <a:lvl5pPr>
              <a:defRPr sz="12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1036638"/>
            <a:ext cx="4041775" cy="639762"/>
          </a:xfrm>
          <a:prstGeom prst="rect">
            <a:avLst/>
          </a:prstGeom>
        </p:spPr>
        <p:txBody>
          <a:bodyPr anchor="ctr"/>
          <a:lstStyle>
            <a:lvl1pPr marL="0" indent="0" algn="ctr">
              <a:buNone/>
              <a:defRPr sz="2400" b="1">
                <a:solidFill>
                  <a:srgbClr val="00ADEF"/>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200" y="1676400"/>
            <a:ext cx="4041775" cy="3951288"/>
          </a:xfrm>
          <a:prstGeom prst="rect">
            <a:avLst/>
          </a:prstGeom>
        </p:spPr>
        <p:txBody>
          <a:bodyPr/>
          <a:lstStyle>
            <a:lvl1pPr marL="0" indent="0" algn="l">
              <a:defRPr lang="en-US" sz="2000" kern="1200" dirty="0" smtClean="0">
                <a:solidFill>
                  <a:srgbClr val="2D4E6B"/>
                </a:solidFill>
                <a:latin typeface="+mn-lt"/>
                <a:ea typeface="+mn-ea"/>
                <a:cs typeface="+mn-cs"/>
              </a:defRPr>
            </a:lvl1pPr>
            <a:lvl2pPr marL="285750" indent="-285750">
              <a:defRPr sz="1800"/>
            </a:lvl2pPr>
            <a:lvl3pPr marL="285750" indent="-285750">
              <a:defRPr sz="1400"/>
            </a:lvl3pPr>
            <a:lvl4pPr marL="346075" indent="-128588">
              <a:buFont typeface="Wingdings 2" panose="05020102010507070707" pitchFamily="18" charset="2"/>
              <a:buChar char="ñ"/>
              <a:defRPr sz="1200"/>
            </a:lvl4pPr>
            <a:lvl5pPr marL="746125" indent="-128588">
              <a:buFont typeface="Arial" panose="020B0604020202020204" pitchFamily="34" charset="0"/>
              <a:buChar char="•"/>
              <a:defRPr sz="1200"/>
            </a:lvl5pPr>
            <a:lvl6pPr>
              <a:defRPr sz="900"/>
            </a:lvl6pPr>
            <a:lvl7pPr>
              <a:defRPr sz="900"/>
            </a:lvl7pPr>
            <a:lvl8pPr>
              <a:defRPr sz="900"/>
            </a:lvl8pPr>
            <a:lvl9pPr>
              <a:defRPr sz="900"/>
            </a:lvl9pPr>
          </a:lstStyle>
          <a:p>
            <a:pPr marL="192881" lvl="0" indent="-192881" algn="l" defTabSz="514350" rtl="0" eaLnBrk="1" latinLnBrk="0" hangingPunct="1">
              <a:spcBef>
                <a:spcPct val="20000"/>
              </a:spcBef>
              <a:buFont typeface="Arial" pitchFamily="34" charset="0"/>
              <a:buNone/>
            </a:pPr>
            <a:r>
              <a:rPr lang="en-US"/>
              <a:t>Click to edit Master text styles</a:t>
            </a:r>
          </a:p>
          <a:p>
            <a:pPr marL="192881" lvl="1" indent="-192881" algn="l" defTabSz="514350" rtl="0" eaLnBrk="1" latinLnBrk="0" hangingPunct="1">
              <a:spcBef>
                <a:spcPct val="20000"/>
              </a:spcBef>
              <a:buFont typeface="Arial" pitchFamily="34" charset="0"/>
              <a:buNone/>
            </a:pPr>
            <a:r>
              <a:rPr lang="en-US"/>
              <a:t>Second level</a:t>
            </a:r>
          </a:p>
          <a:p>
            <a:pPr marL="192881" lvl="2" indent="-192881" algn="l" defTabSz="514350" rtl="0" eaLnBrk="1" latinLnBrk="0" hangingPunct="1">
              <a:spcBef>
                <a:spcPct val="20000"/>
              </a:spcBef>
              <a:buFont typeface="Arial" pitchFamily="34" charset="0"/>
              <a:buNone/>
            </a:pPr>
            <a:r>
              <a:rPr lang="en-US"/>
              <a:t>Third level</a:t>
            </a:r>
          </a:p>
          <a:p>
            <a:pPr marL="192881" lvl="3" indent="-192881" algn="l" defTabSz="514350" rtl="0" eaLnBrk="1" latinLnBrk="0" hangingPunct="1">
              <a:spcBef>
                <a:spcPct val="20000"/>
              </a:spcBef>
              <a:buFont typeface="Arial" pitchFamily="34" charset="0"/>
              <a:buNone/>
            </a:pPr>
            <a:r>
              <a:rPr lang="en-US"/>
              <a:t>Fourth level</a:t>
            </a:r>
          </a:p>
          <a:p>
            <a:pPr marL="192881" lvl="4" indent="-192881" algn="l" defTabSz="514350" rtl="0" eaLnBrk="1" latinLnBrk="0" hangingPunct="1">
              <a:spcBef>
                <a:spcPct val="20000"/>
              </a:spcBef>
              <a:buFont typeface="Arial" pitchFamily="34" charset="0"/>
              <a:buNone/>
            </a:pPr>
            <a:r>
              <a:rPr lang="en-US"/>
              <a:t>Fifth level</a:t>
            </a:r>
            <a:endParaRPr lang="en-US" dirty="0"/>
          </a:p>
        </p:txBody>
      </p:sp>
      <p:sp>
        <p:nvSpPr>
          <p:cNvPr id="9" name="Slide Number Placeholder 8"/>
          <p:cNvSpPr>
            <a:spLocks noGrp="1"/>
          </p:cNvSpPr>
          <p:nvPr>
            <p:ph type="sldNum" sz="quarter" idx="12"/>
          </p:nvPr>
        </p:nvSpPr>
        <p:spPr>
          <a:xfrm>
            <a:off x="152400" y="6416675"/>
            <a:ext cx="2133600" cy="365125"/>
          </a:xfrm>
          <a:prstGeom prst="rect">
            <a:avLst/>
          </a:prstGeom>
        </p:spPr>
        <p:txBody>
          <a:bodyPr/>
          <a:lstStyle/>
          <a:p>
            <a:fld id="{21E1F0BC-1D1C-4AC1-9B39-03B76E1DBF85}" type="slidenum">
              <a:rPr lang="en-US" smtClean="0"/>
              <a:t>‹#›</a:t>
            </a:fld>
            <a:endParaRPr lang="en-US"/>
          </a:p>
        </p:txBody>
      </p:sp>
    </p:spTree>
    <p:extLst>
      <p:ext uri="{BB962C8B-B14F-4D97-AF65-F5344CB8AC3E}">
        <p14:creationId xmlns:p14="http://schemas.microsoft.com/office/powerpoint/2010/main" val="33726432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1E1F0BC-1D1C-4AC1-9B39-03B76E1DBF85}" type="slidenum">
              <a:rPr lang="en-US" smtClean="0"/>
              <a:t>‹#›</a:t>
            </a:fld>
            <a:endParaRPr lang="en-US" dirty="0"/>
          </a:p>
        </p:txBody>
      </p:sp>
      <p:sp>
        <p:nvSpPr>
          <p:cNvPr id="2" name="Title 1"/>
          <p:cNvSpPr>
            <a:spLocks noGrp="1"/>
          </p:cNvSpPr>
          <p:nvPr>
            <p:ph type="ctrTitle"/>
          </p:nvPr>
        </p:nvSpPr>
        <p:spPr>
          <a:xfrm>
            <a:off x="1142976" y="2571748"/>
            <a:ext cx="7772400" cy="1470025"/>
          </a:xfrm>
        </p:spPr>
        <p:txBody>
          <a:bodyPr/>
          <a:lstStyle>
            <a:lvl1pPr>
              <a:defRPr>
                <a:solidFill>
                  <a:srgbClr val="2D496B"/>
                </a:solidFill>
              </a:defRPr>
            </a:lvl1pPr>
          </a:lstStyle>
          <a:p>
            <a:r>
              <a:rPr lang="en-US"/>
              <a:t>Click to edit Master title style</a:t>
            </a:r>
            <a:endParaRPr lang="en-US" dirty="0"/>
          </a:p>
        </p:txBody>
      </p:sp>
      <p:sp>
        <p:nvSpPr>
          <p:cNvPr id="3" name="Subtitle 2"/>
          <p:cNvSpPr>
            <a:spLocks noGrp="1"/>
          </p:cNvSpPr>
          <p:nvPr>
            <p:ph type="subTitle" idx="1"/>
          </p:nvPr>
        </p:nvSpPr>
        <p:spPr>
          <a:xfrm>
            <a:off x="2428860" y="4071942"/>
            <a:ext cx="6400800" cy="642942"/>
          </a:xfrm>
          <a:prstGeom prst="rect">
            <a:avLst/>
          </a:prstGeom>
        </p:spPr>
        <p:txBody>
          <a:bodyPr/>
          <a:lstStyle>
            <a:lvl1pPr marL="0" indent="0" algn="r">
              <a:buNone/>
              <a:defRPr>
                <a:solidFill>
                  <a:srgbClr val="006424"/>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US" dirty="0"/>
          </a:p>
        </p:txBody>
      </p:sp>
      <p:sp>
        <p:nvSpPr>
          <p:cNvPr id="4" name="Rectangle 3"/>
          <p:cNvSpPr/>
          <p:nvPr/>
        </p:nvSpPr>
        <p:spPr>
          <a:xfrm>
            <a:off x="-152400" y="1066800"/>
            <a:ext cx="9525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Rectangle 6"/>
          <p:cNvSpPr/>
          <p:nvPr/>
        </p:nvSpPr>
        <p:spPr>
          <a:xfrm>
            <a:off x="-152400" y="1066800"/>
            <a:ext cx="9525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152400" y="1066800"/>
            <a:ext cx="9525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p:cNvSpPr/>
          <p:nvPr/>
        </p:nvSpPr>
        <p:spPr>
          <a:xfrm>
            <a:off x="-152400" y="914400"/>
            <a:ext cx="9525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p:cNvSpPr/>
          <p:nvPr/>
        </p:nvSpPr>
        <p:spPr>
          <a:xfrm>
            <a:off x="0" y="670715"/>
            <a:ext cx="9144000" cy="5786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3802459740"/>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81755"/>
            <a:ext cx="8991600" cy="604045"/>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152400" y="838200"/>
            <a:ext cx="8839200" cy="5486399"/>
          </a:xfrm>
          <a:prstGeom prst="rect">
            <a:avLst/>
          </a:prstGeom>
        </p:spPr>
        <p:txBody>
          <a:bodyPr/>
          <a:lstStyle>
            <a:lvl1pPr algn="l">
              <a:defRPr sz="3200">
                <a:solidFill>
                  <a:srgbClr val="006424"/>
                </a:solidFill>
              </a:defRPr>
            </a:lvl1pPr>
            <a:lvl2pPr marL="625475" indent="-457200" algn="l">
              <a:buFont typeface="Wingdings" panose="05000000000000000000" pitchFamily="2" charset="2"/>
              <a:buChar char="§"/>
              <a:defRPr sz="3200"/>
            </a:lvl2pPr>
            <a:lvl3pPr marL="857250" indent="-342900" algn="l">
              <a:buFont typeface="Wingdings" panose="05000000000000000000" pitchFamily="2" charset="2"/>
              <a:buChar char="§"/>
              <a:defRPr sz="2800"/>
            </a:lvl3pPr>
            <a:lvl4pPr marL="1114425" indent="-342900" algn="l">
              <a:buFont typeface="Wingdings" panose="05000000000000000000" pitchFamily="2" charset="2"/>
              <a:buChar char="§"/>
              <a:defRPr sz="2400"/>
            </a:lvl4pPr>
            <a:lvl5pPr marL="1314450" indent="-285750" algn="l">
              <a:buFont typeface="Wingdings" panose="05000000000000000000" pitchFamily="2" charset="2"/>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7774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350245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81755"/>
            <a:ext cx="8864600" cy="680245"/>
          </a:xfrm>
        </p:spPr>
        <p:txBody>
          <a:bodyPr/>
          <a:lstStyle/>
          <a:p>
            <a:r>
              <a:rPr lang="en-US"/>
              <a:t>Click to edit Master title style</a:t>
            </a:r>
          </a:p>
        </p:txBody>
      </p:sp>
      <p:sp>
        <p:nvSpPr>
          <p:cNvPr id="3" name="Content Placeholder 2"/>
          <p:cNvSpPr>
            <a:spLocks noGrp="1"/>
          </p:cNvSpPr>
          <p:nvPr>
            <p:ph sz="half" idx="1"/>
          </p:nvPr>
        </p:nvSpPr>
        <p:spPr>
          <a:xfrm>
            <a:off x="457200" y="1066800"/>
            <a:ext cx="4038600" cy="4525963"/>
          </a:xfrm>
          <a:prstGeom prst="rect">
            <a:avLst/>
          </a:prstGeom>
        </p:spPr>
        <p:txBody>
          <a:bodyPr/>
          <a:lstStyle>
            <a:lvl1pPr algn="l">
              <a:defRPr sz="2800">
                <a:solidFill>
                  <a:srgbClr val="006424"/>
                </a:solidFill>
              </a:defRPr>
            </a:lvl1pPr>
            <a:lvl2pPr marL="514350" indent="-257175">
              <a:buFont typeface="Wingdings 2" panose="05020102010507070707" pitchFamily="18" charset="2"/>
              <a:buChar char="ñ"/>
              <a:defRPr sz="2400"/>
            </a:lvl2pPr>
            <a:lvl3pPr>
              <a:defRPr sz="2000"/>
            </a:lvl3pPr>
            <a:lvl4pPr marL="900113" indent="-128588">
              <a:buFont typeface="Wingdings 2" panose="05020102010507070707" pitchFamily="18" charset="2"/>
              <a:buChar char="ñ"/>
              <a:defRPr sz="1800"/>
            </a:lvl4pPr>
            <a:lvl5pPr>
              <a:defRPr sz="1600"/>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066800"/>
            <a:ext cx="4038600" cy="4525963"/>
          </a:xfrm>
          <a:prstGeom prst="rect">
            <a:avLst/>
          </a:prstGeom>
        </p:spPr>
        <p:txBody>
          <a:bodyPr/>
          <a:lstStyle>
            <a:lvl1pPr>
              <a:defRPr sz="2800">
                <a:solidFill>
                  <a:srgbClr val="006424"/>
                </a:solidFill>
              </a:defRPr>
            </a:lvl1pPr>
            <a:lvl2pPr marL="514350" indent="-257175">
              <a:buFont typeface="Wingdings 2" panose="05020102010507070707" pitchFamily="18" charset="2"/>
              <a:buChar char="ñ"/>
              <a:defRPr sz="2400"/>
            </a:lvl2pPr>
            <a:lvl3pPr>
              <a:defRPr sz="2000"/>
            </a:lvl3pPr>
            <a:lvl4pPr marL="900113" indent="-128588">
              <a:buFont typeface="Wingdings 2" panose="05020102010507070707" pitchFamily="18" charset="2"/>
              <a:buChar char="ñ"/>
              <a:defRPr sz="1800"/>
            </a:lvl4pPr>
            <a:lvl5pPr>
              <a:defRPr sz="1600"/>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1E1F0BC-1D1C-4AC1-9B39-03B76E1DBF85}" type="slidenum">
              <a:rPr lang="en-US" smtClean="0"/>
              <a:t>‹#›</a:t>
            </a:fld>
            <a:endParaRPr lang="en-US" dirty="0"/>
          </a:p>
        </p:txBody>
      </p:sp>
    </p:spTree>
    <p:extLst>
      <p:ext uri="{BB962C8B-B14F-4D97-AF65-F5344CB8AC3E}">
        <p14:creationId xmlns:p14="http://schemas.microsoft.com/office/powerpoint/2010/main" val="7336493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81755"/>
            <a:ext cx="8864600" cy="60404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60373" y="1036638"/>
            <a:ext cx="4040188" cy="639762"/>
          </a:xfrm>
          <a:prstGeom prst="rect">
            <a:avLst/>
          </a:prstGeom>
        </p:spPr>
        <p:txBody>
          <a:bodyPr anchor="ctr"/>
          <a:lstStyle>
            <a:lvl1pPr marL="0" indent="0" algn="ctr">
              <a:buNone/>
              <a:defRPr sz="2400" b="1">
                <a:solidFill>
                  <a:srgbClr val="006424"/>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60373" y="1676400"/>
            <a:ext cx="4040188" cy="3951288"/>
          </a:xfrm>
          <a:prstGeom prst="rect">
            <a:avLst/>
          </a:prstGeom>
        </p:spPr>
        <p:txBody>
          <a:bodyPr/>
          <a:lstStyle>
            <a:lvl1pPr algn="l">
              <a:defRPr sz="2000">
                <a:solidFill>
                  <a:srgbClr val="2D4E6B"/>
                </a:solidFill>
              </a:defRPr>
            </a:lvl1pPr>
            <a:lvl2pPr>
              <a:defRPr sz="1800"/>
            </a:lvl2pPr>
            <a:lvl3pPr>
              <a:defRPr sz="1400"/>
            </a:lvl3pPr>
            <a:lvl4pPr>
              <a:defRPr sz="1200"/>
            </a:lvl4pPr>
            <a:lvl5pPr>
              <a:defRPr sz="12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1036638"/>
            <a:ext cx="4041775" cy="639762"/>
          </a:xfrm>
          <a:prstGeom prst="rect">
            <a:avLst/>
          </a:prstGeom>
        </p:spPr>
        <p:txBody>
          <a:bodyPr anchor="ctr"/>
          <a:lstStyle>
            <a:lvl1pPr marL="0" indent="0" algn="ctr">
              <a:buNone/>
              <a:defRPr sz="2400" b="1">
                <a:solidFill>
                  <a:srgbClr val="006424"/>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200" y="1676400"/>
            <a:ext cx="4041775" cy="3951288"/>
          </a:xfrm>
          <a:prstGeom prst="rect">
            <a:avLst/>
          </a:prstGeom>
        </p:spPr>
        <p:txBody>
          <a:bodyPr/>
          <a:lstStyle>
            <a:lvl1pPr marL="0" indent="0" algn="l">
              <a:defRPr lang="en-US" sz="2000" kern="1200" dirty="0" smtClean="0">
                <a:solidFill>
                  <a:srgbClr val="2D4E6B"/>
                </a:solidFill>
                <a:latin typeface="+mn-lt"/>
                <a:ea typeface="+mn-ea"/>
                <a:cs typeface="+mn-cs"/>
              </a:defRPr>
            </a:lvl1pPr>
            <a:lvl2pPr marL="285750" indent="-285750">
              <a:defRPr sz="1800"/>
            </a:lvl2pPr>
            <a:lvl3pPr marL="285750" indent="-285750">
              <a:defRPr sz="1400"/>
            </a:lvl3pPr>
            <a:lvl4pPr marL="346075" indent="-128588">
              <a:buFont typeface="Wingdings 2" panose="05020102010507070707" pitchFamily="18" charset="2"/>
              <a:buChar char="ñ"/>
              <a:defRPr sz="1200"/>
            </a:lvl4pPr>
            <a:lvl5pPr marL="746125" indent="-128588">
              <a:buFont typeface="Arial" panose="020B0604020202020204" pitchFamily="34" charset="0"/>
              <a:buChar char="•"/>
              <a:defRPr sz="1200"/>
            </a:lvl5pPr>
            <a:lvl6pPr>
              <a:defRPr sz="900"/>
            </a:lvl6pPr>
            <a:lvl7pPr>
              <a:defRPr sz="900"/>
            </a:lvl7pPr>
            <a:lvl8pPr>
              <a:defRPr sz="900"/>
            </a:lvl8pPr>
            <a:lvl9pPr>
              <a:defRPr sz="900"/>
            </a:lvl9pPr>
          </a:lstStyle>
          <a:p>
            <a:pPr marL="192881" lvl="0" indent="-192881" algn="l" defTabSz="514350" rtl="0" eaLnBrk="1" latinLnBrk="0" hangingPunct="1">
              <a:spcBef>
                <a:spcPct val="20000"/>
              </a:spcBef>
              <a:buFont typeface="Arial" pitchFamily="34" charset="0"/>
              <a:buNone/>
            </a:pPr>
            <a:r>
              <a:rPr lang="en-US"/>
              <a:t>Click to edit Master text styles</a:t>
            </a:r>
          </a:p>
          <a:p>
            <a:pPr marL="192881" lvl="1" indent="-192881" algn="l" defTabSz="514350" rtl="0" eaLnBrk="1" latinLnBrk="0" hangingPunct="1">
              <a:spcBef>
                <a:spcPct val="20000"/>
              </a:spcBef>
              <a:buFont typeface="Arial" pitchFamily="34" charset="0"/>
              <a:buNone/>
            </a:pPr>
            <a:r>
              <a:rPr lang="en-US"/>
              <a:t>Second level</a:t>
            </a:r>
          </a:p>
          <a:p>
            <a:pPr marL="192881" lvl="2" indent="-192881" algn="l" defTabSz="514350" rtl="0" eaLnBrk="1" latinLnBrk="0" hangingPunct="1">
              <a:spcBef>
                <a:spcPct val="20000"/>
              </a:spcBef>
              <a:buFont typeface="Arial" pitchFamily="34" charset="0"/>
              <a:buNone/>
            </a:pPr>
            <a:r>
              <a:rPr lang="en-US"/>
              <a:t>Third level</a:t>
            </a:r>
          </a:p>
          <a:p>
            <a:pPr marL="192881" lvl="3" indent="-192881" algn="l" defTabSz="514350" rtl="0" eaLnBrk="1" latinLnBrk="0" hangingPunct="1">
              <a:spcBef>
                <a:spcPct val="20000"/>
              </a:spcBef>
              <a:buFont typeface="Arial" pitchFamily="34" charset="0"/>
              <a:buNone/>
            </a:pPr>
            <a:r>
              <a:rPr lang="en-US"/>
              <a:t>Fourth level</a:t>
            </a:r>
          </a:p>
          <a:p>
            <a:pPr marL="192881" lvl="4" indent="-192881" algn="l" defTabSz="514350" rtl="0" eaLnBrk="1" latinLnBrk="0" hangingPunct="1">
              <a:spcBef>
                <a:spcPct val="20000"/>
              </a:spcBef>
              <a:buFont typeface="Arial" pitchFamily="34" charset="0"/>
              <a:buNone/>
            </a:pPr>
            <a:r>
              <a:rPr lang="en-US"/>
              <a:t>Fifth level</a:t>
            </a:r>
            <a:endParaRPr lang="en-US" dirty="0"/>
          </a:p>
        </p:txBody>
      </p:sp>
      <p:sp>
        <p:nvSpPr>
          <p:cNvPr id="9" name="Slide Number Placeholder 8"/>
          <p:cNvSpPr>
            <a:spLocks noGrp="1"/>
          </p:cNvSpPr>
          <p:nvPr>
            <p:ph type="sldNum" sz="quarter" idx="12"/>
          </p:nvPr>
        </p:nvSpPr>
        <p:spPr/>
        <p:txBody>
          <a:bodyPr/>
          <a:lstStyle/>
          <a:p>
            <a:fld id="{E8668D68-3477-42DA-BC00-9B656C40663F}" type="slidenum">
              <a:rPr lang="en-US" smtClean="0"/>
              <a:pPr/>
              <a:t>‹#›</a:t>
            </a:fld>
            <a:endParaRPr lang="en-US" dirty="0"/>
          </a:p>
        </p:txBody>
      </p:sp>
    </p:spTree>
    <p:extLst>
      <p:ext uri="{BB962C8B-B14F-4D97-AF65-F5344CB8AC3E}">
        <p14:creationId xmlns:p14="http://schemas.microsoft.com/office/powerpoint/2010/main" val="38043715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1E1F0BC-1D1C-4AC1-9B39-03B76E1DBF85}" type="slidenum">
              <a:rPr lang="en-US" smtClean="0"/>
              <a:t>‹#›</a:t>
            </a:fld>
            <a:endParaRPr lang="en-US" dirty="0"/>
          </a:p>
        </p:txBody>
      </p:sp>
    </p:spTree>
    <p:extLst>
      <p:ext uri="{BB962C8B-B14F-4D97-AF65-F5344CB8AC3E}">
        <p14:creationId xmlns:p14="http://schemas.microsoft.com/office/powerpoint/2010/main" val="20677054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668D68-3477-42DA-BC00-9B656C40663F}" type="slidenum">
              <a:rPr lang="en-US" smtClean="0"/>
              <a:pPr/>
              <a:t>‹#›</a:t>
            </a:fld>
            <a:endParaRPr lang="en-US" dirty="0"/>
          </a:p>
        </p:txBody>
      </p:sp>
    </p:spTree>
    <p:extLst>
      <p:ext uri="{BB962C8B-B14F-4D97-AF65-F5344CB8AC3E}">
        <p14:creationId xmlns:p14="http://schemas.microsoft.com/office/powerpoint/2010/main" val="2394689962"/>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21E1F0BC-1D1C-4AC1-9B39-03B76E1DBF85}" type="slidenum">
              <a:rPr lang="en-US" smtClean="0"/>
              <a:t>‹#›</a:t>
            </a:fld>
            <a:endParaRPr lang="en-US" dirty="0"/>
          </a:p>
        </p:txBody>
      </p:sp>
      <p:sp>
        <p:nvSpPr>
          <p:cNvPr id="8" name="Rectangle 7">
            <a:extLst>
              <a:ext uri="{FF2B5EF4-FFF2-40B4-BE49-F238E27FC236}">
                <a16:creationId xmlns:a16="http://schemas.microsoft.com/office/drawing/2014/main" id="{511C659C-1FA6-4E93-A27A-21B8DCC1763A}"/>
              </a:ext>
            </a:extLst>
          </p:cNvPr>
          <p:cNvSpPr/>
          <p:nvPr/>
        </p:nvSpPr>
        <p:spPr>
          <a:xfrm>
            <a:off x="0" y="685800"/>
            <a:ext cx="9144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EE59D30-8F03-4E78-8D81-01F0E6E06430}"/>
              </a:ext>
            </a:extLst>
          </p:cNvPr>
          <p:cNvSpPr/>
          <p:nvPr userDrawn="1"/>
        </p:nvSpPr>
        <p:spPr>
          <a:xfrm>
            <a:off x="0" y="685800"/>
            <a:ext cx="9144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78889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E8668D68-3477-42DA-BC00-9B656C40663F}" type="slidenum">
              <a:rPr lang="en-US" smtClean="0"/>
              <a:pPr/>
              <a:t>‹#›</a:t>
            </a:fld>
            <a:endParaRPr lang="en-US" dirty="0"/>
          </a:p>
        </p:txBody>
      </p:sp>
      <p:sp>
        <p:nvSpPr>
          <p:cNvPr id="8" name="Rectangle 7">
            <a:extLst>
              <a:ext uri="{FF2B5EF4-FFF2-40B4-BE49-F238E27FC236}">
                <a16:creationId xmlns:a16="http://schemas.microsoft.com/office/drawing/2014/main" id="{8A9AB967-E3EC-4D2A-9D19-6AF217B9F51C}"/>
              </a:ext>
            </a:extLst>
          </p:cNvPr>
          <p:cNvSpPr/>
          <p:nvPr/>
        </p:nvSpPr>
        <p:spPr>
          <a:xfrm>
            <a:off x="0" y="685800"/>
            <a:ext cx="9144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E2C859-48D1-4940-B652-7A32266FED5F}"/>
              </a:ext>
            </a:extLst>
          </p:cNvPr>
          <p:cNvSpPr/>
          <p:nvPr userDrawn="1"/>
        </p:nvSpPr>
        <p:spPr>
          <a:xfrm>
            <a:off x="0" y="685800"/>
            <a:ext cx="9144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6153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1"/>
            <a:ext cx="8229600" cy="685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1E1F0BC-1D1C-4AC1-9B39-03B76E1DBF85}" type="slidenum">
              <a:rPr lang="en-US" smtClean="0"/>
              <a:pPr/>
              <a:t>‹#›</a:t>
            </a:fld>
            <a:endParaRPr lang="en-US" dirty="0"/>
          </a:p>
        </p:txBody>
      </p:sp>
    </p:spTree>
    <p:extLst>
      <p:ext uri="{BB962C8B-B14F-4D97-AF65-F5344CB8AC3E}">
        <p14:creationId xmlns:p14="http://schemas.microsoft.com/office/powerpoint/2010/main" val="329465314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152400" y="6416675"/>
            <a:ext cx="2133600" cy="365125"/>
          </a:xfrm>
          <a:prstGeom prst="rect">
            <a:avLst/>
          </a:prstGeom>
        </p:spPr>
        <p:txBody>
          <a:bodyPr/>
          <a:lstStyle/>
          <a:p>
            <a:fld id="{21E1F0BC-1D1C-4AC1-9B39-03B76E1DBF85}" type="slidenum">
              <a:rPr lang="en-US" smtClean="0"/>
              <a:t>‹#›</a:t>
            </a:fld>
            <a:endParaRPr lang="en-US"/>
          </a:p>
        </p:txBody>
      </p:sp>
    </p:spTree>
    <p:extLst>
      <p:ext uri="{BB962C8B-B14F-4D97-AF65-F5344CB8AC3E}">
        <p14:creationId xmlns:p14="http://schemas.microsoft.com/office/powerpoint/2010/main" val="2968806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1E1F0BC-1D1C-4AC1-9B39-03B76E1DBF85}" type="slidenum">
              <a:rPr lang="en-US" smtClean="0"/>
              <a:pPr/>
              <a:t>‹#›</a:t>
            </a:fld>
            <a:endParaRPr lang="en-US" dirty="0"/>
          </a:p>
        </p:txBody>
      </p:sp>
    </p:spTree>
    <p:extLst>
      <p:ext uri="{BB962C8B-B14F-4D97-AF65-F5344CB8AC3E}">
        <p14:creationId xmlns:p14="http://schemas.microsoft.com/office/powerpoint/2010/main" val="3325828663"/>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802" y="-152400"/>
            <a:ext cx="8610600" cy="990600"/>
          </a:xfrm>
        </p:spPr>
        <p:txBody>
          <a:bodyPr/>
          <a:lstStyle/>
          <a:p>
            <a:r>
              <a:rPr lang="en-US"/>
              <a:t>Click to edit Master title style</a:t>
            </a:r>
          </a:p>
        </p:txBody>
      </p:sp>
      <p:sp>
        <p:nvSpPr>
          <p:cNvPr id="3" name="SmartArt Placeholder 2"/>
          <p:cNvSpPr>
            <a:spLocks noGrp="1"/>
          </p:cNvSpPr>
          <p:nvPr>
            <p:ph type="dgm" idx="1"/>
          </p:nvPr>
        </p:nvSpPr>
        <p:spPr>
          <a:xfrm>
            <a:off x="304802" y="1143000"/>
            <a:ext cx="8610600" cy="5486400"/>
          </a:xfrm>
          <a:prstGeom prst="rect">
            <a:avLst/>
          </a:prstGeom>
        </p:spPr>
        <p:txBody>
          <a:bodyPr/>
          <a:lstStyle/>
          <a:p>
            <a:pPr lvl="0"/>
            <a:r>
              <a:rPr lang="en-US" noProof="0"/>
              <a:t>Click icon to add SmartArt graphic</a:t>
            </a:r>
            <a:endParaRPr lang="en-US" noProof="0" dirty="0"/>
          </a:p>
        </p:txBody>
      </p:sp>
    </p:spTree>
    <p:extLst>
      <p:ext uri="{BB962C8B-B14F-4D97-AF65-F5344CB8AC3E}">
        <p14:creationId xmlns:p14="http://schemas.microsoft.com/office/powerpoint/2010/main" val="31244520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7B4C3D9C-48E7-4C7A-ADF2-AC518C4EFEFD}"/>
              </a:ext>
            </a:extLst>
          </p:cNvPr>
          <p:cNvSpPr>
            <a:spLocks noGrp="1"/>
          </p:cNvSpPr>
          <p:nvPr>
            <p:ph type="sldNum" sz="quarter" idx="12"/>
          </p:nvPr>
        </p:nvSpPr>
        <p:spPr>
          <a:xfrm>
            <a:off x="152400" y="6553200"/>
            <a:ext cx="457200" cy="304800"/>
          </a:xfrm>
          <a:prstGeom prst="rect">
            <a:avLst/>
          </a:prstGeom>
        </p:spPr>
        <p:txBody>
          <a:bodyPr/>
          <a:lstStyle/>
          <a:p>
            <a:fld id="{21E1F0BC-1D1C-4AC1-9B39-03B76E1DBF85}" type="slidenum">
              <a:rPr lang="en-US" smtClean="0"/>
              <a:t>‹#›</a:t>
            </a:fld>
            <a:endParaRPr lang="en-US" dirty="0"/>
          </a:p>
        </p:txBody>
      </p:sp>
      <p:sp>
        <p:nvSpPr>
          <p:cNvPr id="5" name="Title 1">
            <a:extLst>
              <a:ext uri="{FF2B5EF4-FFF2-40B4-BE49-F238E27FC236}">
                <a16:creationId xmlns:a16="http://schemas.microsoft.com/office/drawing/2014/main" id="{EE77EFEC-085B-4D28-8FA7-A8B89B446B47}"/>
              </a:ext>
            </a:extLst>
          </p:cNvPr>
          <p:cNvSpPr>
            <a:spLocks noGrp="1"/>
          </p:cNvSpPr>
          <p:nvPr>
            <p:ph type="title"/>
          </p:nvPr>
        </p:nvSpPr>
        <p:spPr>
          <a:xfrm>
            <a:off x="152400" y="34962"/>
            <a:ext cx="8862850" cy="687677"/>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242966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4"/>
            <a:ext cx="4038600" cy="4525963"/>
          </a:xfrm>
          <a:prstGeom prst="rect">
            <a:avLst/>
          </a:prstGeom>
        </p:spPr>
        <p:txBody>
          <a:bodyPr/>
          <a:lstStyle>
            <a:lvl1pPr algn="l">
              <a:defRPr sz="2800">
                <a:solidFill>
                  <a:srgbClr val="006424"/>
                </a:solidFill>
              </a:defRPr>
            </a:lvl1pPr>
            <a:lvl2pPr marL="514350" indent="-257175">
              <a:buFont typeface="Wingdings 2" panose="05020102010507070707" pitchFamily="18" charset="2"/>
              <a:buChar char="ñ"/>
              <a:defRPr sz="2400"/>
            </a:lvl2pPr>
            <a:lvl3pPr>
              <a:defRPr sz="2000"/>
            </a:lvl3pPr>
            <a:lvl4pPr marL="900113" indent="-128588">
              <a:buFont typeface="Wingdings 2" panose="05020102010507070707" pitchFamily="18" charset="2"/>
              <a:buChar char="ñ"/>
              <a:defRPr sz="1800"/>
            </a:lvl4pPr>
            <a:lvl5pPr>
              <a:defRPr sz="1600"/>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solidFill>
                  <a:srgbClr val="006424"/>
                </a:solidFill>
              </a:defRPr>
            </a:lvl1pPr>
            <a:lvl2pPr marL="514350" indent="-257175">
              <a:buFont typeface="Wingdings 2" panose="05020102010507070707" pitchFamily="18" charset="2"/>
              <a:buChar char="ñ"/>
              <a:defRPr sz="2400"/>
            </a:lvl2pPr>
            <a:lvl3pPr>
              <a:defRPr sz="2000"/>
            </a:lvl3pPr>
            <a:lvl4pPr marL="900113" indent="-128588">
              <a:buFont typeface="Wingdings 2" panose="05020102010507070707" pitchFamily="18" charset="2"/>
              <a:buChar char="ñ"/>
              <a:defRPr sz="1800"/>
            </a:lvl4pPr>
            <a:lvl5pPr>
              <a:defRPr sz="1600"/>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70159574-347D-4C10-AA21-65D15D05ABA7}"/>
              </a:ext>
            </a:extLst>
          </p:cNvPr>
          <p:cNvSpPr>
            <a:spLocks noGrp="1"/>
          </p:cNvSpPr>
          <p:nvPr>
            <p:ph type="sldNum" sz="quarter" idx="12"/>
          </p:nvPr>
        </p:nvSpPr>
        <p:spPr>
          <a:xfrm>
            <a:off x="152400" y="6553200"/>
            <a:ext cx="457200" cy="304800"/>
          </a:xfrm>
          <a:prstGeom prst="rect">
            <a:avLst/>
          </a:prstGeom>
        </p:spPr>
        <p:txBody>
          <a:bodyPr/>
          <a:lstStyle/>
          <a:p>
            <a:fld id="{21E1F0BC-1D1C-4AC1-9B39-03B76E1DBF85}" type="slidenum">
              <a:rPr lang="en-US" smtClean="0"/>
              <a:t>‹#›</a:t>
            </a:fld>
            <a:endParaRPr lang="en-US" dirty="0"/>
          </a:p>
        </p:txBody>
      </p:sp>
      <p:sp>
        <p:nvSpPr>
          <p:cNvPr id="8" name="Title 1">
            <a:extLst>
              <a:ext uri="{FF2B5EF4-FFF2-40B4-BE49-F238E27FC236}">
                <a16:creationId xmlns:a16="http://schemas.microsoft.com/office/drawing/2014/main" id="{DB75DA00-A7E8-488C-9EE4-1B56A3762527}"/>
              </a:ext>
            </a:extLst>
          </p:cNvPr>
          <p:cNvSpPr>
            <a:spLocks noGrp="1"/>
          </p:cNvSpPr>
          <p:nvPr>
            <p:ph type="title"/>
          </p:nvPr>
        </p:nvSpPr>
        <p:spPr>
          <a:xfrm>
            <a:off x="152400" y="34962"/>
            <a:ext cx="8862850" cy="687677"/>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749813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ctr"/>
          <a:lstStyle>
            <a:lvl1pPr marL="0" indent="0" algn="ctr">
              <a:buNone/>
              <a:defRPr sz="2400" b="1">
                <a:solidFill>
                  <a:srgbClr val="006424"/>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lgn="l">
              <a:defRPr sz="2000">
                <a:solidFill>
                  <a:srgbClr val="2D4E6B"/>
                </a:solidFill>
              </a:defRPr>
            </a:lvl1pPr>
            <a:lvl2pPr>
              <a:defRPr sz="1800"/>
            </a:lvl2pPr>
            <a:lvl3pPr>
              <a:defRPr sz="1400"/>
            </a:lvl3pPr>
            <a:lvl4pPr>
              <a:defRPr sz="1200"/>
            </a:lvl4pPr>
            <a:lvl5pPr>
              <a:defRPr sz="12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535113"/>
            <a:ext cx="4041775" cy="639762"/>
          </a:xfrm>
          <a:prstGeom prst="rect">
            <a:avLst/>
          </a:prstGeom>
        </p:spPr>
        <p:txBody>
          <a:bodyPr anchor="ctr"/>
          <a:lstStyle>
            <a:lvl1pPr marL="0" indent="0" algn="ctr">
              <a:buNone/>
              <a:defRPr sz="2400" b="1">
                <a:solidFill>
                  <a:srgbClr val="006424"/>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marL="0" indent="0" algn="l">
              <a:defRPr lang="en-US" sz="2000" kern="1200" dirty="0" smtClean="0">
                <a:solidFill>
                  <a:srgbClr val="2D4E6B"/>
                </a:solidFill>
                <a:latin typeface="+mn-lt"/>
                <a:ea typeface="+mn-ea"/>
                <a:cs typeface="+mn-cs"/>
              </a:defRPr>
            </a:lvl1pPr>
            <a:lvl2pPr marL="285750" indent="-285750">
              <a:defRPr sz="1800"/>
            </a:lvl2pPr>
            <a:lvl3pPr marL="285750" indent="-285750">
              <a:defRPr sz="1400"/>
            </a:lvl3pPr>
            <a:lvl4pPr marL="346075" indent="-128588">
              <a:buFont typeface="Wingdings 2" panose="05020102010507070707" pitchFamily="18" charset="2"/>
              <a:buChar char="ñ"/>
              <a:defRPr sz="1200"/>
            </a:lvl4pPr>
            <a:lvl5pPr marL="746125" indent="-128588">
              <a:buFont typeface="Arial" panose="020B0604020202020204" pitchFamily="34" charset="0"/>
              <a:buChar char="•"/>
              <a:defRPr sz="1200"/>
            </a:lvl5pPr>
            <a:lvl6pPr>
              <a:defRPr sz="900"/>
            </a:lvl6pPr>
            <a:lvl7pPr>
              <a:defRPr sz="900"/>
            </a:lvl7pPr>
            <a:lvl8pPr>
              <a:defRPr sz="900"/>
            </a:lvl8pPr>
            <a:lvl9pPr>
              <a:defRPr sz="900"/>
            </a:lvl9pPr>
          </a:lstStyle>
          <a:p>
            <a:pPr marL="192881" lvl="0" indent="-192881" algn="l" defTabSz="514350" rtl="0" eaLnBrk="1" latinLnBrk="0" hangingPunct="1">
              <a:spcBef>
                <a:spcPct val="20000"/>
              </a:spcBef>
              <a:buFont typeface="Arial" pitchFamily="34" charset="0"/>
              <a:buNone/>
            </a:pPr>
            <a:r>
              <a:rPr lang="en-US"/>
              <a:t>Click to edit Master text styles</a:t>
            </a:r>
          </a:p>
          <a:p>
            <a:pPr marL="192881" lvl="1" indent="-192881" algn="l" defTabSz="514350" rtl="0" eaLnBrk="1" latinLnBrk="0" hangingPunct="1">
              <a:spcBef>
                <a:spcPct val="20000"/>
              </a:spcBef>
              <a:buFont typeface="Arial" pitchFamily="34" charset="0"/>
              <a:buNone/>
            </a:pPr>
            <a:r>
              <a:rPr lang="en-US"/>
              <a:t>Second level</a:t>
            </a:r>
          </a:p>
          <a:p>
            <a:pPr marL="192881" lvl="2" indent="-192881" algn="l" defTabSz="514350" rtl="0" eaLnBrk="1" latinLnBrk="0" hangingPunct="1">
              <a:spcBef>
                <a:spcPct val="20000"/>
              </a:spcBef>
              <a:buFont typeface="Arial" pitchFamily="34" charset="0"/>
              <a:buNone/>
            </a:pPr>
            <a:r>
              <a:rPr lang="en-US"/>
              <a:t>Third level</a:t>
            </a:r>
          </a:p>
          <a:p>
            <a:pPr marL="192881" lvl="3" indent="-192881" algn="l" defTabSz="514350" rtl="0" eaLnBrk="1" latinLnBrk="0" hangingPunct="1">
              <a:spcBef>
                <a:spcPct val="20000"/>
              </a:spcBef>
              <a:buFont typeface="Arial" pitchFamily="34" charset="0"/>
              <a:buNone/>
            </a:pPr>
            <a:r>
              <a:rPr lang="en-US"/>
              <a:t>Fourth level</a:t>
            </a:r>
          </a:p>
          <a:p>
            <a:pPr marL="192881" lvl="4" indent="-192881" algn="l" defTabSz="514350" rtl="0" eaLnBrk="1" latinLnBrk="0" hangingPunct="1">
              <a:spcBef>
                <a:spcPct val="20000"/>
              </a:spcBef>
              <a:buFont typeface="Arial" pitchFamily="34" charset="0"/>
              <a:buNone/>
            </a:pPr>
            <a:r>
              <a:rPr lang="en-US"/>
              <a:t>Fifth level</a:t>
            </a:r>
            <a:endParaRPr lang="en-US" dirty="0"/>
          </a:p>
        </p:txBody>
      </p:sp>
      <p:sp>
        <p:nvSpPr>
          <p:cNvPr id="9" name="Slide Number Placeholder 8"/>
          <p:cNvSpPr>
            <a:spLocks noGrp="1"/>
          </p:cNvSpPr>
          <p:nvPr>
            <p:ph type="sldNum" sz="quarter" idx="12"/>
          </p:nvPr>
        </p:nvSpPr>
        <p:spPr>
          <a:xfrm>
            <a:off x="152400" y="6416675"/>
            <a:ext cx="2133600" cy="365125"/>
          </a:xfrm>
          <a:prstGeom prst="rect">
            <a:avLst/>
          </a:prstGeom>
        </p:spPr>
        <p:txBody>
          <a:bodyPr/>
          <a:lstStyle/>
          <a:p>
            <a:fld id="{E8668D68-3477-42DA-BC00-9B656C40663F}" type="slidenum">
              <a:rPr lang="en-US" smtClean="0"/>
              <a:pPr/>
              <a:t>‹#›</a:t>
            </a:fld>
            <a:endParaRPr lang="en-US" dirty="0"/>
          </a:p>
        </p:txBody>
      </p:sp>
      <p:sp>
        <p:nvSpPr>
          <p:cNvPr id="8" name="Title 1">
            <a:extLst>
              <a:ext uri="{FF2B5EF4-FFF2-40B4-BE49-F238E27FC236}">
                <a16:creationId xmlns:a16="http://schemas.microsoft.com/office/drawing/2014/main" id="{DD6E8D9A-4E7B-4DDB-B84B-433C1F2ABCA0}"/>
              </a:ext>
            </a:extLst>
          </p:cNvPr>
          <p:cNvSpPr>
            <a:spLocks noGrp="1"/>
          </p:cNvSpPr>
          <p:nvPr>
            <p:ph type="title"/>
          </p:nvPr>
        </p:nvSpPr>
        <p:spPr>
          <a:xfrm>
            <a:off x="152400" y="34962"/>
            <a:ext cx="8862850" cy="687677"/>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15225292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60A5F2E-927E-4605-A4C5-02A114FABADA}"/>
              </a:ext>
            </a:extLst>
          </p:cNvPr>
          <p:cNvSpPr>
            <a:spLocks noGrp="1"/>
          </p:cNvSpPr>
          <p:nvPr>
            <p:ph type="sldNum" sz="quarter" idx="12"/>
          </p:nvPr>
        </p:nvSpPr>
        <p:spPr>
          <a:xfrm>
            <a:off x="152400" y="6553200"/>
            <a:ext cx="457200" cy="304800"/>
          </a:xfrm>
          <a:prstGeom prst="rect">
            <a:avLst/>
          </a:prstGeom>
        </p:spPr>
        <p:txBody>
          <a:bodyPr/>
          <a:lstStyle/>
          <a:p>
            <a:fld id="{21E1F0BC-1D1C-4AC1-9B39-03B76E1DBF85}" type="slidenum">
              <a:rPr lang="en-US" smtClean="0"/>
              <a:t>‹#›</a:t>
            </a:fld>
            <a:endParaRPr lang="en-US" dirty="0"/>
          </a:p>
        </p:txBody>
      </p:sp>
      <p:sp>
        <p:nvSpPr>
          <p:cNvPr id="6" name="Title 1">
            <a:extLst>
              <a:ext uri="{FF2B5EF4-FFF2-40B4-BE49-F238E27FC236}">
                <a16:creationId xmlns:a16="http://schemas.microsoft.com/office/drawing/2014/main" id="{BC54232F-5EC3-4334-AEA5-16888076680A}"/>
              </a:ext>
            </a:extLst>
          </p:cNvPr>
          <p:cNvSpPr>
            <a:spLocks noGrp="1"/>
          </p:cNvSpPr>
          <p:nvPr>
            <p:ph type="title"/>
          </p:nvPr>
        </p:nvSpPr>
        <p:spPr>
          <a:xfrm>
            <a:off x="152400" y="34962"/>
            <a:ext cx="8862850" cy="687677"/>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5379634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13043-6B35-40B9-B3B2-AB16BDCC667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819A65-E644-4DC9-9D7B-1DC5F551980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E05C40-19D6-4A4D-A5DB-6332CDE10691}"/>
              </a:ext>
            </a:extLst>
          </p:cNvPr>
          <p:cNvSpPr>
            <a:spLocks noGrp="1"/>
          </p:cNvSpPr>
          <p:nvPr>
            <p:ph type="dt" sz="half" idx="10"/>
          </p:nvPr>
        </p:nvSpPr>
        <p:spPr/>
        <p:txBody>
          <a:bodyPr/>
          <a:lstStyle/>
          <a:p>
            <a:fld id="{1A4B3C2C-E8A3-4542-B2D1-C2B43874EA1E}" type="datetimeFigureOut">
              <a:rPr lang="en-US" smtClean="0"/>
              <a:t>2/2/2023</a:t>
            </a:fld>
            <a:endParaRPr lang="en-US"/>
          </a:p>
        </p:txBody>
      </p:sp>
      <p:sp>
        <p:nvSpPr>
          <p:cNvPr id="5" name="Footer Placeholder 4">
            <a:extLst>
              <a:ext uri="{FF2B5EF4-FFF2-40B4-BE49-F238E27FC236}">
                <a16:creationId xmlns:a16="http://schemas.microsoft.com/office/drawing/2014/main" id="{1273D074-3CAA-4B69-BBD6-239FB34A7B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27A2D0-47F6-4944-B0CE-41F935A704B5}"/>
              </a:ext>
            </a:extLst>
          </p:cNvPr>
          <p:cNvSpPr>
            <a:spLocks noGrp="1"/>
          </p:cNvSpPr>
          <p:nvPr>
            <p:ph type="sldNum" sz="quarter" idx="12"/>
          </p:nvPr>
        </p:nvSpPr>
        <p:spPr/>
        <p:txBody>
          <a:bodyPr/>
          <a:lstStyle/>
          <a:p>
            <a:fld id="{F1EF6302-48DD-4D2A-A136-7D4D6739414B}" type="slidenum">
              <a:rPr lang="en-US" smtClean="0"/>
              <a:t>‹#›</a:t>
            </a:fld>
            <a:endParaRPr lang="en-US"/>
          </a:p>
        </p:txBody>
      </p:sp>
    </p:spTree>
    <p:extLst>
      <p:ext uri="{BB962C8B-B14F-4D97-AF65-F5344CB8AC3E}">
        <p14:creationId xmlns:p14="http://schemas.microsoft.com/office/powerpoint/2010/main" val="18632578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1523A-A2C7-445C-BB5C-1583C7289D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16B4AD-3612-4E28-B9C8-676B976833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560D1C-70FB-4348-B882-F085602D9149}"/>
              </a:ext>
            </a:extLst>
          </p:cNvPr>
          <p:cNvSpPr>
            <a:spLocks noGrp="1"/>
          </p:cNvSpPr>
          <p:nvPr>
            <p:ph type="dt" sz="half" idx="10"/>
          </p:nvPr>
        </p:nvSpPr>
        <p:spPr/>
        <p:txBody>
          <a:bodyPr/>
          <a:lstStyle/>
          <a:p>
            <a:fld id="{1A4B3C2C-E8A3-4542-B2D1-C2B43874EA1E}" type="datetimeFigureOut">
              <a:rPr lang="en-US" smtClean="0"/>
              <a:t>2/2/2023</a:t>
            </a:fld>
            <a:endParaRPr lang="en-US"/>
          </a:p>
        </p:txBody>
      </p:sp>
      <p:sp>
        <p:nvSpPr>
          <p:cNvPr id="5" name="Footer Placeholder 4">
            <a:extLst>
              <a:ext uri="{FF2B5EF4-FFF2-40B4-BE49-F238E27FC236}">
                <a16:creationId xmlns:a16="http://schemas.microsoft.com/office/drawing/2014/main" id="{CBFA4F02-C14E-47FF-BD85-D7D1851AE3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5560D3-28DE-4017-80EC-BBF574A5265C}"/>
              </a:ext>
            </a:extLst>
          </p:cNvPr>
          <p:cNvSpPr>
            <a:spLocks noGrp="1"/>
          </p:cNvSpPr>
          <p:nvPr>
            <p:ph type="sldNum" sz="quarter" idx="12"/>
          </p:nvPr>
        </p:nvSpPr>
        <p:spPr/>
        <p:txBody>
          <a:bodyPr/>
          <a:lstStyle/>
          <a:p>
            <a:fld id="{F1EF6302-48DD-4D2A-A136-7D4D6739414B}" type="slidenum">
              <a:rPr lang="en-US" smtClean="0"/>
              <a:t>‹#›</a:t>
            </a:fld>
            <a:endParaRPr lang="en-US"/>
          </a:p>
        </p:txBody>
      </p:sp>
    </p:spTree>
    <p:extLst>
      <p:ext uri="{BB962C8B-B14F-4D97-AF65-F5344CB8AC3E}">
        <p14:creationId xmlns:p14="http://schemas.microsoft.com/office/powerpoint/2010/main" val="38559982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4001-C3B5-45F0-BB22-8B491C86B1D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301A42-E44A-4B17-8DB2-6FA0D6465EC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C296E7-9631-4715-AA3C-F4068B2E3EA8}"/>
              </a:ext>
            </a:extLst>
          </p:cNvPr>
          <p:cNvSpPr>
            <a:spLocks noGrp="1"/>
          </p:cNvSpPr>
          <p:nvPr>
            <p:ph type="dt" sz="half" idx="10"/>
          </p:nvPr>
        </p:nvSpPr>
        <p:spPr/>
        <p:txBody>
          <a:bodyPr/>
          <a:lstStyle/>
          <a:p>
            <a:fld id="{1A4B3C2C-E8A3-4542-B2D1-C2B43874EA1E}" type="datetimeFigureOut">
              <a:rPr lang="en-US" smtClean="0"/>
              <a:t>2/2/2023</a:t>
            </a:fld>
            <a:endParaRPr lang="en-US"/>
          </a:p>
        </p:txBody>
      </p:sp>
      <p:sp>
        <p:nvSpPr>
          <p:cNvPr id="5" name="Footer Placeholder 4">
            <a:extLst>
              <a:ext uri="{FF2B5EF4-FFF2-40B4-BE49-F238E27FC236}">
                <a16:creationId xmlns:a16="http://schemas.microsoft.com/office/drawing/2014/main" id="{9763BC7B-F5CA-46B1-AEE4-312C80DA2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3A5F1-9032-473F-8C55-FB29A3EF8060}"/>
              </a:ext>
            </a:extLst>
          </p:cNvPr>
          <p:cNvSpPr>
            <a:spLocks noGrp="1"/>
          </p:cNvSpPr>
          <p:nvPr>
            <p:ph type="sldNum" sz="quarter" idx="12"/>
          </p:nvPr>
        </p:nvSpPr>
        <p:spPr/>
        <p:txBody>
          <a:bodyPr/>
          <a:lstStyle/>
          <a:p>
            <a:fld id="{F1EF6302-48DD-4D2A-A136-7D4D6739414B}" type="slidenum">
              <a:rPr lang="en-US" smtClean="0"/>
              <a:t>‹#›</a:t>
            </a:fld>
            <a:endParaRPr lang="en-US"/>
          </a:p>
        </p:txBody>
      </p:sp>
    </p:spTree>
    <p:extLst>
      <p:ext uri="{BB962C8B-B14F-4D97-AF65-F5344CB8AC3E}">
        <p14:creationId xmlns:p14="http://schemas.microsoft.com/office/powerpoint/2010/main" val="37985044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DAC18-1361-4701-9575-06C2DD4D4C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7B6390-D5FE-450D-9874-7904BBB399A9}"/>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03D238-EB68-49B6-9A7C-24BB35EE76E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53E6E0-6911-46AA-946E-C3C7AC20B3E2}"/>
              </a:ext>
            </a:extLst>
          </p:cNvPr>
          <p:cNvSpPr>
            <a:spLocks noGrp="1"/>
          </p:cNvSpPr>
          <p:nvPr>
            <p:ph type="dt" sz="half" idx="10"/>
          </p:nvPr>
        </p:nvSpPr>
        <p:spPr/>
        <p:txBody>
          <a:bodyPr/>
          <a:lstStyle/>
          <a:p>
            <a:fld id="{1A4B3C2C-E8A3-4542-B2D1-C2B43874EA1E}" type="datetimeFigureOut">
              <a:rPr lang="en-US" smtClean="0"/>
              <a:t>2/2/2023</a:t>
            </a:fld>
            <a:endParaRPr lang="en-US"/>
          </a:p>
        </p:txBody>
      </p:sp>
      <p:sp>
        <p:nvSpPr>
          <p:cNvPr id="6" name="Footer Placeholder 5">
            <a:extLst>
              <a:ext uri="{FF2B5EF4-FFF2-40B4-BE49-F238E27FC236}">
                <a16:creationId xmlns:a16="http://schemas.microsoft.com/office/drawing/2014/main" id="{91B82CEF-7EC5-444B-AD54-D073ED4A1D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665B5F-5250-44CA-8A8C-CCD9D50E0894}"/>
              </a:ext>
            </a:extLst>
          </p:cNvPr>
          <p:cNvSpPr>
            <a:spLocks noGrp="1"/>
          </p:cNvSpPr>
          <p:nvPr>
            <p:ph type="sldNum" sz="quarter" idx="12"/>
          </p:nvPr>
        </p:nvSpPr>
        <p:spPr/>
        <p:txBody>
          <a:bodyPr/>
          <a:lstStyle/>
          <a:p>
            <a:fld id="{F1EF6302-48DD-4D2A-A136-7D4D6739414B}" type="slidenum">
              <a:rPr lang="en-US" smtClean="0"/>
              <a:t>‹#›</a:t>
            </a:fld>
            <a:endParaRPr lang="en-US"/>
          </a:p>
        </p:txBody>
      </p:sp>
    </p:spTree>
    <p:extLst>
      <p:ext uri="{BB962C8B-B14F-4D97-AF65-F5344CB8AC3E}">
        <p14:creationId xmlns:p14="http://schemas.microsoft.com/office/powerpoint/2010/main" val="3338121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2400" y="6416675"/>
            <a:ext cx="2133600" cy="365125"/>
          </a:xfrm>
          <a:prstGeom prst="rect">
            <a:avLst/>
          </a:prstGeom>
        </p:spPr>
        <p:txBody>
          <a:bodyPr/>
          <a:lstStyle/>
          <a:p>
            <a:fld id="{21E1F0BC-1D1C-4AC1-9B39-03B76E1DBF85}" type="slidenum">
              <a:rPr lang="en-US" smtClean="0"/>
              <a:t>‹#›</a:t>
            </a:fld>
            <a:endParaRPr lang="en-US"/>
          </a:p>
        </p:txBody>
      </p:sp>
    </p:spTree>
    <p:extLst>
      <p:ext uri="{BB962C8B-B14F-4D97-AF65-F5344CB8AC3E}">
        <p14:creationId xmlns:p14="http://schemas.microsoft.com/office/powerpoint/2010/main" val="18972663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425A5-E979-4894-850A-FC88DCEE92A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5AF286-E703-4879-AC38-B3B8B5842E5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AE3284-0CE7-4774-B63D-E91BA2D4C5B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F6FEA8-B858-4C22-9B13-AE8DE54AFF0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1EE45E-42AB-4094-9A79-06BABE4A237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913BD1-8041-452C-A176-014BA7EAEE11}"/>
              </a:ext>
            </a:extLst>
          </p:cNvPr>
          <p:cNvSpPr>
            <a:spLocks noGrp="1"/>
          </p:cNvSpPr>
          <p:nvPr>
            <p:ph type="dt" sz="half" idx="10"/>
          </p:nvPr>
        </p:nvSpPr>
        <p:spPr/>
        <p:txBody>
          <a:bodyPr/>
          <a:lstStyle/>
          <a:p>
            <a:fld id="{1A4B3C2C-E8A3-4542-B2D1-C2B43874EA1E}" type="datetimeFigureOut">
              <a:rPr lang="en-US" smtClean="0"/>
              <a:t>2/2/2023</a:t>
            </a:fld>
            <a:endParaRPr lang="en-US"/>
          </a:p>
        </p:txBody>
      </p:sp>
      <p:sp>
        <p:nvSpPr>
          <p:cNvPr id="8" name="Footer Placeholder 7">
            <a:extLst>
              <a:ext uri="{FF2B5EF4-FFF2-40B4-BE49-F238E27FC236}">
                <a16:creationId xmlns:a16="http://schemas.microsoft.com/office/drawing/2014/main" id="{690E362A-FBDC-46D9-AFF7-49CC832B9D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C65959-29F7-4489-9C6D-1160E921BC08}"/>
              </a:ext>
            </a:extLst>
          </p:cNvPr>
          <p:cNvSpPr>
            <a:spLocks noGrp="1"/>
          </p:cNvSpPr>
          <p:nvPr>
            <p:ph type="sldNum" sz="quarter" idx="12"/>
          </p:nvPr>
        </p:nvSpPr>
        <p:spPr/>
        <p:txBody>
          <a:bodyPr/>
          <a:lstStyle/>
          <a:p>
            <a:fld id="{F1EF6302-48DD-4D2A-A136-7D4D6739414B}" type="slidenum">
              <a:rPr lang="en-US" smtClean="0"/>
              <a:t>‹#›</a:t>
            </a:fld>
            <a:endParaRPr lang="en-US"/>
          </a:p>
        </p:txBody>
      </p:sp>
    </p:spTree>
    <p:extLst>
      <p:ext uri="{BB962C8B-B14F-4D97-AF65-F5344CB8AC3E}">
        <p14:creationId xmlns:p14="http://schemas.microsoft.com/office/powerpoint/2010/main" val="24357702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8F800-A5CD-4F15-B9CF-52516B9DF6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65ADD-E1A8-4879-A060-E8642AFD86A0}"/>
              </a:ext>
            </a:extLst>
          </p:cNvPr>
          <p:cNvSpPr>
            <a:spLocks noGrp="1"/>
          </p:cNvSpPr>
          <p:nvPr>
            <p:ph type="dt" sz="half" idx="10"/>
          </p:nvPr>
        </p:nvSpPr>
        <p:spPr/>
        <p:txBody>
          <a:bodyPr/>
          <a:lstStyle/>
          <a:p>
            <a:fld id="{1A4B3C2C-E8A3-4542-B2D1-C2B43874EA1E}" type="datetimeFigureOut">
              <a:rPr lang="en-US" smtClean="0"/>
              <a:t>2/2/2023</a:t>
            </a:fld>
            <a:endParaRPr lang="en-US"/>
          </a:p>
        </p:txBody>
      </p:sp>
      <p:sp>
        <p:nvSpPr>
          <p:cNvPr id="4" name="Footer Placeholder 3">
            <a:extLst>
              <a:ext uri="{FF2B5EF4-FFF2-40B4-BE49-F238E27FC236}">
                <a16:creationId xmlns:a16="http://schemas.microsoft.com/office/drawing/2014/main" id="{A3FE69A5-D9DE-4C19-966B-1E60F3F0CE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C6D3CC-5712-42D8-B08D-2EE81280FC62}"/>
              </a:ext>
            </a:extLst>
          </p:cNvPr>
          <p:cNvSpPr>
            <a:spLocks noGrp="1"/>
          </p:cNvSpPr>
          <p:nvPr>
            <p:ph type="sldNum" sz="quarter" idx="12"/>
          </p:nvPr>
        </p:nvSpPr>
        <p:spPr/>
        <p:txBody>
          <a:bodyPr/>
          <a:lstStyle/>
          <a:p>
            <a:fld id="{F1EF6302-48DD-4D2A-A136-7D4D6739414B}" type="slidenum">
              <a:rPr lang="en-US" smtClean="0"/>
              <a:t>‹#›</a:t>
            </a:fld>
            <a:endParaRPr lang="en-US"/>
          </a:p>
        </p:txBody>
      </p:sp>
    </p:spTree>
    <p:extLst>
      <p:ext uri="{BB962C8B-B14F-4D97-AF65-F5344CB8AC3E}">
        <p14:creationId xmlns:p14="http://schemas.microsoft.com/office/powerpoint/2010/main" val="12925038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BA9647-35EB-4FD6-A4F5-0482AA253DC5}"/>
              </a:ext>
            </a:extLst>
          </p:cNvPr>
          <p:cNvSpPr>
            <a:spLocks noGrp="1"/>
          </p:cNvSpPr>
          <p:nvPr>
            <p:ph type="dt" sz="half" idx="10"/>
          </p:nvPr>
        </p:nvSpPr>
        <p:spPr/>
        <p:txBody>
          <a:bodyPr/>
          <a:lstStyle/>
          <a:p>
            <a:fld id="{1A4B3C2C-E8A3-4542-B2D1-C2B43874EA1E}" type="datetimeFigureOut">
              <a:rPr lang="en-US" smtClean="0"/>
              <a:t>2/2/2023</a:t>
            </a:fld>
            <a:endParaRPr lang="en-US"/>
          </a:p>
        </p:txBody>
      </p:sp>
      <p:sp>
        <p:nvSpPr>
          <p:cNvPr id="3" name="Footer Placeholder 2">
            <a:extLst>
              <a:ext uri="{FF2B5EF4-FFF2-40B4-BE49-F238E27FC236}">
                <a16:creationId xmlns:a16="http://schemas.microsoft.com/office/drawing/2014/main" id="{2537E4A8-C774-4930-8883-6BF14E8ABF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3F9F09-3723-4FE1-9EB5-39DD6C08580D}"/>
              </a:ext>
            </a:extLst>
          </p:cNvPr>
          <p:cNvSpPr>
            <a:spLocks noGrp="1"/>
          </p:cNvSpPr>
          <p:nvPr>
            <p:ph type="sldNum" sz="quarter" idx="12"/>
          </p:nvPr>
        </p:nvSpPr>
        <p:spPr/>
        <p:txBody>
          <a:bodyPr/>
          <a:lstStyle/>
          <a:p>
            <a:fld id="{F1EF6302-48DD-4D2A-A136-7D4D6739414B}" type="slidenum">
              <a:rPr lang="en-US" smtClean="0"/>
              <a:t>‹#›</a:t>
            </a:fld>
            <a:endParaRPr lang="en-US"/>
          </a:p>
        </p:txBody>
      </p:sp>
    </p:spTree>
    <p:extLst>
      <p:ext uri="{BB962C8B-B14F-4D97-AF65-F5344CB8AC3E}">
        <p14:creationId xmlns:p14="http://schemas.microsoft.com/office/powerpoint/2010/main" val="25928085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C0368-D9DE-478B-8103-4EF8C1FD02D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341687-D88B-4A60-B3D1-E9B414A6A2E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31C156-0701-4CDA-B312-A1AB829130F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B5C7BA-2AE1-428E-8F21-C361636D6A78}"/>
              </a:ext>
            </a:extLst>
          </p:cNvPr>
          <p:cNvSpPr>
            <a:spLocks noGrp="1"/>
          </p:cNvSpPr>
          <p:nvPr>
            <p:ph type="dt" sz="half" idx="10"/>
          </p:nvPr>
        </p:nvSpPr>
        <p:spPr/>
        <p:txBody>
          <a:bodyPr/>
          <a:lstStyle/>
          <a:p>
            <a:fld id="{1A4B3C2C-E8A3-4542-B2D1-C2B43874EA1E}" type="datetimeFigureOut">
              <a:rPr lang="en-US" smtClean="0"/>
              <a:t>2/2/2023</a:t>
            </a:fld>
            <a:endParaRPr lang="en-US"/>
          </a:p>
        </p:txBody>
      </p:sp>
      <p:sp>
        <p:nvSpPr>
          <p:cNvPr id="6" name="Footer Placeholder 5">
            <a:extLst>
              <a:ext uri="{FF2B5EF4-FFF2-40B4-BE49-F238E27FC236}">
                <a16:creationId xmlns:a16="http://schemas.microsoft.com/office/drawing/2014/main" id="{E9A153B9-B1A2-4A67-8B5E-A7BCCF1FBD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8DE045-931E-4C76-AD15-F5ACE234343B}"/>
              </a:ext>
            </a:extLst>
          </p:cNvPr>
          <p:cNvSpPr>
            <a:spLocks noGrp="1"/>
          </p:cNvSpPr>
          <p:nvPr>
            <p:ph type="sldNum" sz="quarter" idx="12"/>
          </p:nvPr>
        </p:nvSpPr>
        <p:spPr/>
        <p:txBody>
          <a:bodyPr/>
          <a:lstStyle/>
          <a:p>
            <a:fld id="{F1EF6302-48DD-4D2A-A136-7D4D6739414B}" type="slidenum">
              <a:rPr lang="en-US" smtClean="0"/>
              <a:t>‹#›</a:t>
            </a:fld>
            <a:endParaRPr lang="en-US"/>
          </a:p>
        </p:txBody>
      </p:sp>
    </p:spTree>
    <p:extLst>
      <p:ext uri="{BB962C8B-B14F-4D97-AF65-F5344CB8AC3E}">
        <p14:creationId xmlns:p14="http://schemas.microsoft.com/office/powerpoint/2010/main" val="28101666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D117F-D4A2-48A1-9F93-7752E7A3302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83DFAD-907A-4E96-8A1E-185111E7552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7D8993E-DAC6-45D8-8573-0140FBC166B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78EAE1-656E-486A-B179-23FA56342A4D}"/>
              </a:ext>
            </a:extLst>
          </p:cNvPr>
          <p:cNvSpPr>
            <a:spLocks noGrp="1"/>
          </p:cNvSpPr>
          <p:nvPr>
            <p:ph type="dt" sz="half" idx="10"/>
          </p:nvPr>
        </p:nvSpPr>
        <p:spPr/>
        <p:txBody>
          <a:bodyPr/>
          <a:lstStyle/>
          <a:p>
            <a:fld id="{1A4B3C2C-E8A3-4542-B2D1-C2B43874EA1E}" type="datetimeFigureOut">
              <a:rPr lang="en-US" smtClean="0"/>
              <a:t>2/2/2023</a:t>
            </a:fld>
            <a:endParaRPr lang="en-US"/>
          </a:p>
        </p:txBody>
      </p:sp>
      <p:sp>
        <p:nvSpPr>
          <p:cNvPr id="6" name="Footer Placeholder 5">
            <a:extLst>
              <a:ext uri="{FF2B5EF4-FFF2-40B4-BE49-F238E27FC236}">
                <a16:creationId xmlns:a16="http://schemas.microsoft.com/office/drawing/2014/main" id="{D46839E2-B71E-4FF1-B130-C5201951AD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B095E6-03E3-4B4B-BE99-52D2D65C5264}"/>
              </a:ext>
            </a:extLst>
          </p:cNvPr>
          <p:cNvSpPr>
            <a:spLocks noGrp="1"/>
          </p:cNvSpPr>
          <p:nvPr>
            <p:ph type="sldNum" sz="quarter" idx="12"/>
          </p:nvPr>
        </p:nvSpPr>
        <p:spPr/>
        <p:txBody>
          <a:bodyPr/>
          <a:lstStyle/>
          <a:p>
            <a:fld id="{F1EF6302-48DD-4D2A-A136-7D4D6739414B}" type="slidenum">
              <a:rPr lang="en-US" smtClean="0"/>
              <a:t>‹#›</a:t>
            </a:fld>
            <a:endParaRPr lang="en-US"/>
          </a:p>
        </p:txBody>
      </p:sp>
    </p:spTree>
    <p:extLst>
      <p:ext uri="{BB962C8B-B14F-4D97-AF65-F5344CB8AC3E}">
        <p14:creationId xmlns:p14="http://schemas.microsoft.com/office/powerpoint/2010/main" val="2292678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A6E2D-9F6C-43D6-837C-0C9358340A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B4CE23-9F93-4AE0-8827-7605BC4179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1BA5E4-DCD4-4262-9668-7BD4DCC59FAB}"/>
              </a:ext>
            </a:extLst>
          </p:cNvPr>
          <p:cNvSpPr>
            <a:spLocks noGrp="1"/>
          </p:cNvSpPr>
          <p:nvPr>
            <p:ph type="dt" sz="half" idx="10"/>
          </p:nvPr>
        </p:nvSpPr>
        <p:spPr/>
        <p:txBody>
          <a:bodyPr/>
          <a:lstStyle/>
          <a:p>
            <a:fld id="{1A4B3C2C-E8A3-4542-B2D1-C2B43874EA1E}" type="datetimeFigureOut">
              <a:rPr lang="en-US" smtClean="0"/>
              <a:t>2/2/2023</a:t>
            </a:fld>
            <a:endParaRPr lang="en-US"/>
          </a:p>
        </p:txBody>
      </p:sp>
      <p:sp>
        <p:nvSpPr>
          <p:cNvPr id="5" name="Footer Placeholder 4">
            <a:extLst>
              <a:ext uri="{FF2B5EF4-FFF2-40B4-BE49-F238E27FC236}">
                <a16:creationId xmlns:a16="http://schemas.microsoft.com/office/drawing/2014/main" id="{32018DE8-D7D9-41D8-BCCE-0FFA8C1C52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FDD13-7064-4B4E-8DA3-16CEF3929DB5}"/>
              </a:ext>
            </a:extLst>
          </p:cNvPr>
          <p:cNvSpPr>
            <a:spLocks noGrp="1"/>
          </p:cNvSpPr>
          <p:nvPr>
            <p:ph type="sldNum" sz="quarter" idx="12"/>
          </p:nvPr>
        </p:nvSpPr>
        <p:spPr/>
        <p:txBody>
          <a:bodyPr/>
          <a:lstStyle/>
          <a:p>
            <a:fld id="{F1EF6302-48DD-4D2A-A136-7D4D6739414B}" type="slidenum">
              <a:rPr lang="en-US" smtClean="0"/>
              <a:t>‹#›</a:t>
            </a:fld>
            <a:endParaRPr lang="en-US"/>
          </a:p>
        </p:txBody>
      </p:sp>
    </p:spTree>
    <p:extLst>
      <p:ext uri="{BB962C8B-B14F-4D97-AF65-F5344CB8AC3E}">
        <p14:creationId xmlns:p14="http://schemas.microsoft.com/office/powerpoint/2010/main" val="5575437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290815-1DA5-41DB-A939-AD6EF08B4B5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0040CF-0055-434B-888C-F84450D20E6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D8FDED-DFFC-49F0-AE3D-79C4D579E7E0}"/>
              </a:ext>
            </a:extLst>
          </p:cNvPr>
          <p:cNvSpPr>
            <a:spLocks noGrp="1"/>
          </p:cNvSpPr>
          <p:nvPr>
            <p:ph type="dt" sz="half" idx="10"/>
          </p:nvPr>
        </p:nvSpPr>
        <p:spPr/>
        <p:txBody>
          <a:bodyPr/>
          <a:lstStyle/>
          <a:p>
            <a:fld id="{1A4B3C2C-E8A3-4542-B2D1-C2B43874EA1E}" type="datetimeFigureOut">
              <a:rPr lang="en-US" smtClean="0"/>
              <a:t>2/2/2023</a:t>
            </a:fld>
            <a:endParaRPr lang="en-US"/>
          </a:p>
        </p:txBody>
      </p:sp>
      <p:sp>
        <p:nvSpPr>
          <p:cNvPr id="5" name="Footer Placeholder 4">
            <a:extLst>
              <a:ext uri="{FF2B5EF4-FFF2-40B4-BE49-F238E27FC236}">
                <a16:creationId xmlns:a16="http://schemas.microsoft.com/office/drawing/2014/main" id="{2207F397-E6C3-4D57-A892-3563F072C3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30D2E-06F4-497D-8FD1-F02442E4CE4D}"/>
              </a:ext>
            </a:extLst>
          </p:cNvPr>
          <p:cNvSpPr>
            <a:spLocks noGrp="1"/>
          </p:cNvSpPr>
          <p:nvPr>
            <p:ph type="sldNum" sz="quarter" idx="12"/>
          </p:nvPr>
        </p:nvSpPr>
        <p:spPr/>
        <p:txBody>
          <a:bodyPr/>
          <a:lstStyle/>
          <a:p>
            <a:fld id="{F1EF6302-48DD-4D2A-A136-7D4D6739414B}" type="slidenum">
              <a:rPr lang="en-US" smtClean="0"/>
              <a:t>‹#›</a:t>
            </a:fld>
            <a:endParaRPr lang="en-US"/>
          </a:p>
        </p:txBody>
      </p:sp>
    </p:spTree>
    <p:extLst>
      <p:ext uri="{BB962C8B-B14F-4D97-AF65-F5344CB8AC3E}">
        <p14:creationId xmlns:p14="http://schemas.microsoft.com/office/powerpoint/2010/main" val="1203269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802" y="-152400"/>
            <a:ext cx="8610600" cy="990600"/>
          </a:xfrm>
        </p:spPr>
        <p:txBody>
          <a:bodyPr/>
          <a:lstStyle/>
          <a:p>
            <a:r>
              <a:rPr lang="en-US"/>
              <a:t>Click to edit Master title style</a:t>
            </a:r>
          </a:p>
        </p:txBody>
      </p:sp>
      <p:sp>
        <p:nvSpPr>
          <p:cNvPr id="3" name="SmartArt Placeholder 2"/>
          <p:cNvSpPr>
            <a:spLocks noGrp="1"/>
          </p:cNvSpPr>
          <p:nvPr>
            <p:ph type="dgm" idx="1"/>
          </p:nvPr>
        </p:nvSpPr>
        <p:spPr>
          <a:xfrm>
            <a:off x="304802" y="1143000"/>
            <a:ext cx="8610600" cy="5486400"/>
          </a:xfrm>
          <a:prstGeom prst="rect">
            <a:avLst/>
          </a:prstGeom>
        </p:spPr>
        <p:txBody>
          <a:bodyPr/>
          <a:lstStyle/>
          <a:p>
            <a:pPr lvl="0"/>
            <a:r>
              <a:rPr lang="en-US" noProof="0"/>
              <a:t>Click icon to add SmartArt graphic</a:t>
            </a:r>
            <a:endParaRPr lang="en-US" noProof="0" dirty="0"/>
          </a:p>
        </p:txBody>
      </p:sp>
    </p:spTree>
    <p:extLst>
      <p:ext uri="{BB962C8B-B14F-4D97-AF65-F5344CB8AC3E}">
        <p14:creationId xmlns:p14="http://schemas.microsoft.com/office/powerpoint/2010/main" val="543645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BA9647-35EB-4FD6-A4F5-0482AA253DC5}"/>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537E4A8-C774-4930-8883-6BF14E8ABF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3F9F09-3723-4FE1-9EB5-39DD6C08580D}"/>
              </a:ext>
            </a:extLst>
          </p:cNvPr>
          <p:cNvSpPr>
            <a:spLocks noGrp="1"/>
          </p:cNvSpPr>
          <p:nvPr>
            <p:ph type="sldNum" sz="quarter" idx="12"/>
          </p:nvPr>
        </p:nvSpPr>
        <p:spPr/>
        <p:txBody>
          <a:bodyPr/>
          <a:lstStyle/>
          <a:p>
            <a:fld id="{F1EF6302-48DD-4D2A-A136-7D4D6739414B}" type="slidenum">
              <a:rPr lang="en-US" smtClean="0"/>
              <a:t>‹#›</a:t>
            </a:fld>
            <a:endParaRPr lang="en-US"/>
          </a:p>
        </p:txBody>
      </p:sp>
    </p:spTree>
    <p:extLst>
      <p:ext uri="{BB962C8B-B14F-4D97-AF65-F5344CB8AC3E}">
        <p14:creationId xmlns:p14="http://schemas.microsoft.com/office/powerpoint/2010/main" val="225688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microsoft.com/office/2007/relationships/hdphoto" Target="../media/hdphoto2.wdp"/><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image" Target="../media/image3.png"/><Relationship Id="rId2" Type="http://schemas.openxmlformats.org/officeDocument/2006/relationships/slideLayout" Target="../slideLayouts/slideLayout11.xml"/><Relationship Id="rId16" Type="http://schemas.microsoft.com/office/2007/relationships/hdphoto" Target="../media/hdphoto1.wdp"/><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2.pn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4.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image" Target="../media/image4.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heme" Target="../theme/theme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7000" y="81755"/>
            <a:ext cx="8864600" cy="527845"/>
          </a:xfrm>
          <a:prstGeom prst="rect">
            <a:avLst/>
          </a:prstGeom>
        </p:spPr>
        <p:txBody>
          <a:bodyPr vert="horz" lIns="91440" tIns="45720" rIns="91440" bIns="45720" rtlCol="0" anchor="ctr">
            <a:normAutofit/>
          </a:bodyPr>
          <a:lstStyle/>
          <a:p>
            <a:r>
              <a:rPr lang="en-US" dirty="0"/>
              <a:t>General Header</a:t>
            </a:r>
          </a:p>
        </p:txBody>
      </p:sp>
      <p:sp>
        <p:nvSpPr>
          <p:cNvPr id="3" name="TextBox 2"/>
          <p:cNvSpPr txBox="1"/>
          <p:nvPr/>
        </p:nvSpPr>
        <p:spPr>
          <a:xfrm>
            <a:off x="6781800" y="6474023"/>
            <a:ext cx="1793633" cy="307777"/>
          </a:xfrm>
          <a:prstGeom prst="rect">
            <a:avLst/>
          </a:prstGeom>
          <a:noFill/>
        </p:spPr>
        <p:txBody>
          <a:bodyPr wrap="none" rtlCol="0">
            <a:spAutoFit/>
          </a:bodyPr>
          <a:lstStyle/>
          <a:p>
            <a:r>
              <a:rPr lang="en-US" sz="1400" dirty="0"/>
              <a:t>Provided on behalf of </a:t>
            </a:r>
          </a:p>
        </p:txBody>
      </p:sp>
      <p:cxnSp>
        <p:nvCxnSpPr>
          <p:cNvPr id="9" name="Straight Connector 8"/>
          <p:cNvCxnSpPr/>
          <p:nvPr/>
        </p:nvCxnSpPr>
        <p:spPr>
          <a:xfrm>
            <a:off x="215900" y="762000"/>
            <a:ext cx="8686800" cy="0"/>
          </a:xfrm>
          <a:prstGeom prst="line">
            <a:avLst/>
          </a:prstGeom>
          <a:ln w="82550">
            <a:gradFill flip="none" rotWithShape="1">
              <a:gsLst>
                <a:gs pos="0">
                  <a:srgbClr val="01ADEF"/>
                </a:gs>
                <a:gs pos="100000">
                  <a:srgbClr val="8DC73F"/>
                </a:gs>
              </a:gsLst>
              <a:path path="circle">
                <a:fillToRect l="50000" t="50000" r="50000" b="50000"/>
              </a:path>
              <a:tileRect/>
            </a:gradFill>
          </a:ln>
        </p:spPr>
        <p:style>
          <a:lnRef idx="3">
            <a:schemeClr val="accent6"/>
          </a:lnRef>
          <a:fillRef idx="0">
            <a:schemeClr val="accent6"/>
          </a:fillRef>
          <a:effectRef idx="2">
            <a:schemeClr val="accent6"/>
          </a:effectRef>
          <a:fontRef idx="minor">
            <a:schemeClr val="tx1"/>
          </a:fontRef>
        </p:style>
      </p:cxnSp>
      <p:pic>
        <p:nvPicPr>
          <p:cNvPr id="2050" name="Picture 2" descr="Dan River Nonprofit Network">
            <a:extLst>
              <a:ext uri="{FF2B5EF4-FFF2-40B4-BE49-F238E27FC236}">
                <a16:creationId xmlns:a16="http://schemas.microsoft.com/office/drawing/2014/main" id="{CEC8C017-79CE-4476-9869-B400713D50B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58200" y="6367621"/>
            <a:ext cx="631371" cy="414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425608"/>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Lst>
  <p:txStyles>
    <p:titleStyle>
      <a:lvl1pPr algn="l" defTabSz="514350" rtl="0" eaLnBrk="1" latinLnBrk="0" hangingPunct="1">
        <a:spcBef>
          <a:spcPct val="0"/>
        </a:spcBef>
        <a:buNone/>
        <a:defRPr sz="3600" kern="1200">
          <a:solidFill>
            <a:srgbClr val="0074A2"/>
          </a:solidFill>
          <a:effectLst/>
          <a:latin typeface="+mj-lt"/>
          <a:ea typeface="+mj-ea"/>
          <a:cs typeface="+mj-cs"/>
        </a:defRPr>
      </a:lvl1pPr>
    </p:titleStyle>
    <p:bodyStyle>
      <a:lvl1pPr marL="192881" indent="-192881" algn="r" defTabSz="514350" rtl="0" eaLnBrk="1" latinLnBrk="0" hangingPunct="1">
        <a:spcBef>
          <a:spcPct val="20000"/>
        </a:spcBef>
        <a:buFont typeface="Arial" pitchFamily="34" charset="0"/>
        <a:buNone/>
        <a:defRPr sz="1800" kern="1200">
          <a:solidFill>
            <a:schemeClr val="accent3">
              <a:lumMod val="75000"/>
            </a:schemeClr>
          </a:solidFill>
          <a:latin typeface="+mn-lt"/>
          <a:ea typeface="+mn-ea"/>
          <a:cs typeface="+mn-cs"/>
        </a:defRPr>
      </a:lvl1pPr>
      <a:lvl2pPr marL="417910" indent="-160735" algn="l" defTabSz="514350" rtl="0" eaLnBrk="1" latinLnBrk="0" hangingPunct="1">
        <a:spcBef>
          <a:spcPct val="20000"/>
        </a:spcBef>
        <a:buFont typeface="Arial"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1CA27D-0F02-46C1-81EF-A21B083DFC4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D8C274-AE72-470E-A31E-0EB05997C03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CE9FC2-E0A8-44A8-9480-39822671C21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7F363B9-8FAB-4A75-B4A1-DB718C2189D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2D2C0C-66FC-416B-B840-CF055D40656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EF6302-48DD-4D2A-A136-7D4D6739414B}" type="slidenum">
              <a:rPr lang="en-US" smtClean="0"/>
              <a:t>‹#›</a:t>
            </a:fld>
            <a:endParaRPr lang="en-US"/>
          </a:p>
        </p:txBody>
      </p:sp>
    </p:spTree>
    <p:extLst>
      <p:ext uri="{BB962C8B-B14F-4D97-AF65-F5344CB8AC3E}">
        <p14:creationId xmlns:p14="http://schemas.microsoft.com/office/powerpoint/2010/main" val="1725023655"/>
      </p:ext>
    </p:extLst>
  </p:cSld>
  <p:clrMap bg1="lt1" tx1="dk1" bg2="lt2" tx2="dk2" accent1="accent1" accent2="accent2" accent3="accent3" accent4="accent4" accent5="accent5" accent6="accent6" hlink="hlink" folHlink="folHlink"/>
  <p:sldLayoutIdLst>
    <p:sldLayoutId id="2147483901"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6322061"/>
            <a:ext cx="9144000" cy="535939"/>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5548" y="-70645"/>
            <a:ext cx="8864600" cy="756445"/>
          </a:xfrm>
          <a:prstGeom prst="rect">
            <a:avLst/>
          </a:prstGeom>
        </p:spPr>
        <p:txBody>
          <a:bodyPr vert="horz" lIns="91440" tIns="45720" rIns="91440" bIns="45720" rtlCol="0" anchor="ctr">
            <a:normAutofit/>
          </a:bodyPr>
          <a:lstStyle/>
          <a:p>
            <a:r>
              <a:rPr lang="en-US" dirty="0"/>
              <a:t>Business Communication</a:t>
            </a:r>
          </a:p>
        </p:txBody>
      </p:sp>
      <p:sp>
        <p:nvSpPr>
          <p:cNvPr id="3" name="TextBox 2"/>
          <p:cNvSpPr txBox="1"/>
          <p:nvPr/>
        </p:nvSpPr>
        <p:spPr>
          <a:xfrm>
            <a:off x="5127917" y="6550223"/>
            <a:ext cx="3101683" cy="307777"/>
          </a:xfrm>
          <a:prstGeom prst="rect">
            <a:avLst/>
          </a:prstGeom>
          <a:noFill/>
        </p:spPr>
        <p:txBody>
          <a:bodyPr wrap="none" rtlCol="0">
            <a:spAutoFit/>
          </a:bodyPr>
          <a:lstStyle/>
          <a:p>
            <a:r>
              <a:rPr lang="en-US" sz="1400" dirty="0">
                <a:solidFill>
                  <a:schemeClr val="accent6">
                    <a:lumMod val="75000"/>
                  </a:schemeClr>
                </a:solidFill>
              </a:rPr>
              <a:t>Presented by                          on behalf of</a:t>
            </a:r>
          </a:p>
        </p:txBody>
      </p:sp>
      <p:cxnSp>
        <p:nvCxnSpPr>
          <p:cNvPr id="16" name="Straight Connector 15"/>
          <p:cNvCxnSpPr/>
          <p:nvPr/>
        </p:nvCxnSpPr>
        <p:spPr>
          <a:xfrm flipV="1">
            <a:off x="0" y="762000"/>
            <a:ext cx="9115697" cy="5555"/>
          </a:xfrm>
          <a:prstGeom prst="line">
            <a:avLst/>
          </a:prstGeom>
          <a:ln w="88900">
            <a:gradFill flip="none" rotWithShape="1">
              <a:gsLst>
                <a:gs pos="0">
                  <a:srgbClr val="A8B23F"/>
                </a:gs>
                <a:gs pos="100000">
                  <a:srgbClr val="4566A9">
                    <a:alpha val="62000"/>
                  </a:srgbClr>
                </a:gs>
              </a:gsLst>
              <a:path path="circle">
                <a:fillToRect l="50000" t="50000" r="50000" b="50000"/>
              </a:path>
              <a:tileRect/>
            </a:gradFill>
          </a:ln>
        </p:spPr>
        <p:style>
          <a:lnRef idx="3">
            <a:schemeClr val="accent6"/>
          </a:lnRef>
          <a:fillRef idx="0">
            <a:schemeClr val="accent6"/>
          </a:fillRef>
          <a:effectRef idx="2">
            <a:schemeClr val="accent6"/>
          </a:effectRef>
          <a:fontRef idx="minor">
            <a:schemeClr val="tx1"/>
          </a:fontRef>
        </p:style>
      </p:cxnSp>
      <p:cxnSp>
        <p:nvCxnSpPr>
          <p:cNvPr id="19" name="Straight Connector 18"/>
          <p:cNvCxnSpPr/>
          <p:nvPr/>
        </p:nvCxnSpPr>
        <p:spPr>
          <a:xfrm>
            <a:off x="0" y="6477000"/>
            <a:ext cx="9144000" cy="0"/>
          </a:xfrm>
          <a:prstGeom prst="line">
            <a:avLst/>
          </a:prstGeom>
          <a:ln w="88900">
            <a:gradFill flip="none" rotWithShape="1">
              <a:gsLst>
                <a:gs pos="0">
                  <a:srgbClr val="A8B23F"/>
                </a:gs>
                <a:gs pos="100000">
                  <a:srgbClr val="4566A9">
                    <a:alpha val="62000"/>
                  </a:srgbClr>
                </a:gs>
              </a:gsLst>
              <a:path path="circle">
                <a:fillToRect l="50000" t="50000" r="50000" b="50000"/>
              </a:path>
              <a:tileRect/>
            </a:gradFill>
          </a:ln>
        </p:spPr>
        <p:style>
          <a:lnRef idx="3">
            <a:schemeClr val="accent6"/>
          </a:lnRef>
          <a:fillRef idx="0">
            <a:schemeClr val="accent6"/>
          </a:fillRef>
          <a:effectRef idx="2">
            <a:schemeClr val="accent6"/>
          </a:effectRef>
          <a:fontRef idx="minor">
            <a:schemeClr val="tx1"/>
          </a:fontRef>
        </p:style>
      </p:cxnSp>
      <p:pic>
        <p:nvPicPr>
          <p:cNvPr id="11" name="Picture 10"/>
          <p:cNvPicPr>
            <a:picLocks noChangeAspect="1"/>
          </p:cNvPicPr>
          <p:nvPr/>
        </p:nvPicPr>
        <p:blipFill>
          <a:blip r:embed="rId15" cstate="print">
            <a:extLst>
              <a:ext uri="{BEBA8EAE-BF5A-486C-A8C5-ECC9F3942E4B}">
                <a14:imgProps xmlns:a14="http://schemas.microsoft.com/office/drawing/2010/main">
                  <a14:imgLayer r:embed="rId1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173394" y="6571120"/>
            <a:ext cx="1010727" cy="265981"/>
          </a:xfrm>
          <a:prstGeom prst="rect">
            <a:avLst/>
          </a:prstGeom>
        </p:spPr>
      </p:pic>
      <p:pic>
        <p:nvPicPr>
          <p:cNvPr id="12" name="Picture 11"/>
          <p:cNvPicPr>
            <a:picLocks noChangeAspect="1"/>
          </p:cNvPicPr>
          <p:nvPr/>
        </p:nvPicPr>
        <p:blipFill>
          <a:blip r:embed="rId17">
            <a:extLst>
              <a:ext uri="{BEBA8EAE-BF5A-486C-A8C5-ECC9F3942E4B}">
                <a14:imgProps xmlns:a14="http://schemas.microsoft.com/office/drawing/2010/main">
                  <a14:imgLayer r:embed="rId18">
                    <a14:imgEffect>
                      <a14:brightnessContrast contrast="-20000"/>
                    </a14:imgEffect>
                  </a14:imgLayer>
                </a14:imgProps>
              </a:ext>
            </a:extLst>
          </a:blip>
          <a:stretch>
            <a:fillRect/>
          </a:stretch>
        </p:blipFill>
        <p:spPr>
          <a:xfrm>
            <a:off x="8084234" y="6550223"/>
            <a:ext cx="942669" cy="238728"/>
          </a:xfrm>
          <a:prstGeom prst="rect">
            <a:avLst/>
          </a:prstGeom>
        </p:spPr>
      </p:pic>
    </p:spTree>
    <p:extLst>
      <p:ext uri="{BB962C8B-B14F-4D97-AF65-F5344CB8AC3E}">
        <p14:creationId xmlns:p14="http://schemas.microsoft.com/office/powerpoint/2010/main" val="865145765"/>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Lst>
  <p:txStyles>
    <p:titleStyle>
      <a:lvl1pPr algn="l" defTabSz="514350" rtl="0" eaLnBrk="1" latinLnBrk="0" hangingPunct="1">
        <a:spcBef>
          <a:spcPct val="0"/>
        </a:spcBef>
        <a:buNone/>
        <a:defRPr sz="3600" kern="1200">
          <a:solidFill>
            <a:srgbClr val="2D4E6B"/>
          </a:solidFill>
          <a:latin typeface="+mj-lt"/>
          <a:ea typeface="+mj-ea"/>
          <a:cs typeface="+mj-cs"/>
        </a:defRPr>
      </a:lvl1pPr>
    </p:titleStyle>
    <p:bodyStyle>
      <a:lvl1pPr marL="192881" indent="-192881" algn="r" defTabSz="514350" rtl="0" eaLnBrk="1" latinLnBrk="0" hangingPunct="1">
        <a:spcBef>
          <a:spcPct val="20000"/>
        </a:spcBef>
        <a:buFont typeface="Arial" pitchFamily="34" charset="0"/>
        <a:buNone/>
        <a:defRPr sz="1800" kern="1200">
          <a:solidFill>
            <a:schemeClr val="accent3">
              <a:lumMod val="75000"/>
            </a:schemeClr>
          </a:solidFill>
          <a:latin typeface="+mn-lt"/>
          <a:ea typeface="+mn-ea"/>
          <a:cs typeface="+mn-cs"/>
        </a:defRPr>
      </a:lvl1pPr>
      <a:lvl2pPr marL="417910" indent="-160735" algn="l" defTabSz="514350" rtl="0" eaLnBrk="1" latinLnBrk="0" hangingPunct="1">
        <a:spcBef>
          <a:spcPct val="20000"/>
        </a:spcBef>
        <a:buFont typeface="Arial"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52400" y="6416675"/>
            <a:ext cx="2133600" cy="365125"/>
          </a:xfrm>
          <a:prstGeom prst="rect">
            <a:avLst/>
          </a:prstGeom>
        </p:spPr>
        <p:txBody>
          <a:bodyPr vert="horz" lIns="91440" tIns="45720" rIns="91440" bIns="45720" rtlCol="0" anchor="ctr"/>
          <a:lstStyle>
            <a:lvl1pPr algn="l">
              <a:defRPr sz="675">
                <a:solidFill>
                  <a:schemeClr val="bg1"/>
                </a:solidFill>
              </a:defRPr>
            </a:lvl1pPr>
          </a:lstStyle>
          <a:p>
            <a:fld id="{21E1F0BC-1D1C-4AC1-9B39-03B76E1DBF85}" type="slidenum">
              <a:rPr lang="en-US" smtClean="0"/>
              <a:pPr/>
              <a:t>‹#›</a:t>
            </a:fld>
            <a:endParaRPr lang="en-US" dirty="0"/>
          </a:p>
        </p:txBody>
      </p:sp>
      <p:sp>
        <p:nvSpPr>
          <p:cNvPr id="2" name="Title Placeholder 1"/>
          <p:cNvSpPr>
            <a:spLocks noGrp="1"/>
          </p:cNvSpPr>
          <p:nvPr>
            <p:ph type="title"/>
          </p:nvPr>
        </p:nvSpPr>
        <p:spPr>
          <a:xfrm>
            <a:off x="127000" y="81755"/>
            <a:ext cx="8864600" cy="527845"/>
          </a:xfrm>
          <a:prstGeom prst="rect">
            <a:avLst/>
          </a:prstGeom>
        </p:spPr>
        <p:txBody>
          <a:bodyPr vert="horz" lIns="91440" tIns="45720" rIns="91440" bIns="45720" rtlCol="0" anchor="ctr">
            <a:normAutofit/>
          </a:bodyPr>
          <a:lstStyle/>
          <a:p>
            <a:r>
              <a:rPr lang="en-US" dirty="0"/>
              <a:t>General Header</a:t>
            </a:r>
          </a:p>
        </p:txBody>
      </p:sp>
      <p:grpSp>
        <p:nvGrpSpPr>
          <p:cNvPr id="15" name="Group 14"/>
          <p:cNvGrpSpPr/>
          <p:nvPr/>
        </p:nvGrpSpPr>
        <p:grpSpPr>
          <a:xfrm>
            <a:off x="6400800" y="6482748"/>
            <a:ext cx="2616200" cy="344767"/>
            <a:chOff x="7413887" y="6369531"/>
            <a:chExt cx="2749227" cy="415367"/>
          </a:xfrm>
        </p:grpSpPr>
        <p:sp>
          <p:nvSpPr>
            <p:cNvPr id="3" name="TextBox 2"/>
            <p:cNvSpPr txBox="1"/>
            <p:nvPr userDrawn="1"/>
          </p:nvSpPr>
          <p:spPr>
            <a:xfrm>
              <a:off x="7413887" y="6390333"/>
              <a:ext cx="1884835" cy="370802"/>
            </a:xfrm>
            <a:prstGeom prst="rect">
              <a:avLst/>
            </a:prstGeom>
            <a:noFill/>
          </p:spPr>
          <p:txBody>
            <a:bodyPr wrap="none" rtlCol="0">
              <a:spAutoFit/>
            </a:bodyPr>
            <a:lstStyle/>
            <a:p>
              <a:r>
                <a:rPr lang="en-US" sz="1400" dirty="0"/>
                <a:t>Provided on behalf of </a:t>
              </a:r>
            </a:p>
          </p:txBody>
        </p:sp>
        <p:pic>
          <p:nvPicPr>
            <p:cNvPr id="5" name="Picture 4"/>
            <p:cNvPicPr>
              <a:picLocks noChangeAspect="1"/>
            </p:cNvPicPr>
            <p:nvPr userDrawn="1"/>
          </p:nvPicPr>
          <p:blipFill>
            <a:blip r:embed="rId18"/>
            <a:stretch>
              <a:fillRect/>
            </a:stretch>
          </p:blipFill>
          <p:spPr>
            <a:xfrm>
              <a:off x="9175528" y="6369531"/>
              <a:ext cx="987586" cy="415367"/>
            </a:xfrm>
            <a:prstGeom prst="rect">
              <a:avLst/>
            </a:prstGeom>
          </p:spPr>
        </p:pic>
      </p:grpSp>
      <p:cxnSp>
        <p:nvCxnSpPr>
          <p:cNvPr id="16" name="Straight Connector 15"/>
          <p:cNvCxnSpPr/>
          <p:nvPr/>
        </p:nvCxnSpPr>
        <p:spPr>
          <a:xfrm>
            <a:off x="215900" y="6400800"/>
            <a:ext cx="8686800" cy="0"/>
          </a:xfrm>
          <a:prstGeom prst="line">
            <a:avLst/>
          </a:prstGeom>
          <a:ln w="85725">
            <a:gradFill flip="none" rotWithShape="1">
              <a:gsLst>
                <a:gs pos="0">
                  <a:srgbClr val="016426"/>
                </a:gs>
                <a:gs pos="91000">
                  <a:srgbClr val="2D4E6B"/>
                </a:gs>
              </a:gsLst>
              <a:path path="circle">
                <a:fillToRect l="50000" t="50000" r="50000" b="50000"/>
              </a:path>
              <a:tileRect/>
            </a:gradFill>
          </a:ln>
        </p:spPr>
        <p:style>
          <a:lnRef idx="3">
            <a:schemeClr val="accent6"/>
          </a:lnRef>
          <a:fillRef idx="0">
            <a:schemeClr val="accent6"/>
          </a:fillRef>
          <a:effectRef idx="2">
            <a:schemeClr val="accent6"/>
          </a:effectRef>
          <a:fontRef idx="minor">
            <a:schemeClr val="tx1"/>
          </a:fontRef>
        </p:style>
      </p:cxnSp>
      <p:cxnSp>
        <p:nvCxnSpPr>
          <p:cNvPr id="9" name="Straight Connector 8"/>
          <p:cNvCxnSpPr/>
          <p:nvPr/>
        </p:nvCxnSpPr>
        <p:spPr>
          <a:xfrm>
            <a:off x="215900" y="762000"/>
            <a:ext cx="8686800" cy="0"/>
          </a:xfrm>
          <a:prstGeom prst="line">
            <a:avLst/>
          </a:prstGeom>
          <a:ln w="82550">
            <a:gradFill flip="none" rotWithShape="1">
              <a:gsLst>
                <a:gs pos="0">
                  <a:srgbClr val="016426"/>
                </a:gs>
                <a:gs pos="91000">
                  <a:srgbClr val="2D4E6B"/>
                </a:gs>
              </a:gsLst>
              <a:path path="circle">
                <a:fillToRect l="50000" t="50000" r="50000" b="50000"/>
              </a:path>
              <a:tileRect/>
            </a:gra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10240800"/>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 id="2147483960" r:id="rId13"/>
    <p:sldLayoutId id="2147483961" r:id="rId14"/>
    <p:sldLayoutId id="2147483962" r:id="rId15"/>
    <p:sldLayoutId id="2147483963" r:id="rId16"/>
  </p:sldLayoutIdLst>
  <p:hf sldNum="0" hdr="0" ftr="0" dt="0"/>
  <p:txStyles>
    <p:titleStyle>
      <a:lvl1pPr algn="l" defTabSz="514350" rtl="0" eaLnBrk="1" latinLnBrk="0" hangingPunct="1">
        <a:spcBef>
          <a:spcPct val="0"/>
        </a:spcBef>
        <a:buNone/>
        <a:defRPr sz="3600" kern="1200">
          <a:solidFill>
            <a:srgbClr val="2D4E6B"/>
          </a:solidFill>
          <a:effectLst/>
          <a:latin typeface="+mj-lt"/>
          <a:ea typeface="+mj-ea"/>
          <a:cs typeface="+mj-cs"/>
        </a:defRPr>
      </a:lvl1pPr>
    </p:titleStyle>
    <p:bodyStyle>
      <a:lvl1pPr marL="192881" indent="-192881" algn="r" defTabSz="514350" rtl="0" eaLnBrk="1" latinLnBrk="0" hangingPunct="1">
        <a:spcBef>
          <a:spcPct val="20000"/>
        </a:spcBef>
        <a:buFont typeface="Arial" pitchFamily="34" charset="0"/>
        <a:buNone/>
        <a:defRPr sz="1800" kern="1200">
          <a:solidFill>
            <a:schemeClr val="accent3">
              <a:lumMod val="75000"/>
            </a:schemeClr>
          </a:solidFill>
          <a:latin typeface="+mn-lt"/>
          <a:ea typeface="+mn-ea"/>
          <a:cs typeface="+mn-cs"/>
        </a:defRPr>
      </a:lvl1pPr>
      <a:lvl2pPr marL="417910" indent="-160735" algn="l" defTabSz="514350" rtl="0" eaLnBrk="1" latinLnBrk="0" hangingPunct="1">
        <a:spcBef>
          <a:spcPct val="20000"/>
        </a:spcBef>
        <a:buFont typeface="Arial"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1CA27D-0F02-46C1-81EF-A21B083DFC4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D8C274-AE72-470E-A31E-0EB05997C03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CE9FC2-E0A8-44A8-9480-39822671C21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B3C2C-E8A3-4542-B2D1-C2B43874EA1E}" type="datetimeFigureOut">
              <a:rPr lang="en-US" smtClean="0"/>
              <a:t>2/2/2023</a:t>
            </a:fld>
            <a:endParaRPr lang="en-US"/>
          </a:p>
        </p:txBody>
      </p:sp>
      <p:sp>
        <p:nvSpPr>
          <p:cNvPr id="5" name="Footer Placeholder 4">
            <a:extLst>
              <a:ext uri="{FF2B5EF4-FFF2-40B4-BE49-F238E27FC236}">
                <a16:creationId xmlns:a16="http://schemas.microsoft.com/office/drawing/2014/main" id="{A7F363B9-8FAB-4A75-B4A1-DB718C2189D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2D2C0C-66FC-416B-B840-CF055D40656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EF6302-48DD-4D2A-A136-7D4D6739414B}" type="slidenum">
              <a:rPr lang="en-US" smtClean="0"/>
              <a:t>‹#›</a:t>
            </a:fld>
            <a:endParaRPr lang="en-US"/>
          </a:p>
        </p:txBody>
      </p:sp>
    </p:spTree>
    <p:extLst>
      <p:ext uri="{BB962C8B-B14F-4D97-AF65-F5344CB8AC3E}">
        <p14:creationId xmlns:p14="http://schemas.microsoft.com/office/powerpoint/2010/main" val="4123505862"/>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52400" y="6416675"/>
            <a:ext cx="2133600" cy="365125"/>
          </a:xfrm>
          <a:prstGeom prst="rect">
            <a:avLst/>
          </a:prstGeom>
        </p:spPr>
        <p:txBody>
          <a:bodyPr vert="horz" lIns="91440" tIns="45720" rIns="91440" bIns="45720" rtlCol="0" anchor="ctr"/>
          <a:lstStyle>
            <a:lvl1pPr algn="l">
              <a:defRPr sz="675">
                <a:solidFill>
                  <a:schemeClr val="bg1"/>
                </a:solidFill>
              </a:defRPr>
            </a:lvl1pPr>
          </a:lstStyle>
          <a:p>
            <a:fld id="{21E1F0BC-1D1C-4AC1-9B39-03B76E1DBF85}" type="slidenum">
              <a:rPr lang="en-US" smtClean="0"/>
              <a:pPr/>
              <a:t>‹#›</a:t>
            </a:fld>
            <a:endParaRPr lang="en-US" dirty="0"/>
          </a:p>
        </p:txBody>
      </p:sp>
      <p:sp>
        <p:nvSpPr>
          <p:cNvPr id="2" name="Title Placeholder 1"/>
          <p:cNvSpPr>
            <a:spLocks noGrp="1"/>
          </p:cNvSpPr>
          <p:nvPr>
            <p:ph type="title"/>
          </p:nvPr>
        </p:nvSpPr>
        <p:spPr>
          <a:xfrm>
            <a:off x="127000" y="81755"/>
            <a:ext cx="8864600" cy="527845"/>
          </a:xfrm>
          <a:prstGeom prst="rect">
            <a:avLst/>
          </a:prstGeom>
        </p:spPr>
        <p:txBody>
          <a:bodyPr vert="horz" lIns="91440" tIns="45720" rIns="91440" bIns="45720" rtlCol="0" anchor="ctr">
            <a:normAutofit/>
          </a:bodyPr>
          <a:lstStyle/>
          <a:p>
            <a:r>
              <a:rPr lang="en-US" dirty="0"/>
              <a:t>General Header</a:t>
            </a:r>
          </a:p>
        </p:txBody>
      </p:sp>
      <p:grpSp>
        <p:nvGrpSpPr>
          <p:cNvPr id="15" name="Group 14"/>
          <p:cNvGrpSpPr/>
          <p:nvPr/>
        </p:nvGrpSpPr>
        <p:grpSpPr>
          <a:xfrm>
            <a:off x="6400800" y="6482748"/>
            <a:ext cx="2616200" cy="344767"/>
            <a:chOff x="7413887" y="6369531"/>
            <a:chExt cx="2749227" cy="415367"/>
          </a:xfrm>
        </p:grpSpPr>
        <p:sp>
          <p:nvSpPr>
            <p:cNvPr id="3" name="TextBox 2"/>
            <p:cNvSpPr txBox="1"/>
            <p:nvPr userDrawn="1"/>
          </p:nvSpPr>
          <p:spPr>
            <a:xfrm>
              <a:off x="7413887" y="6390333"/>
              <a:ext cx="1884835" cy="370802"/>
            </a:xfrm>
            <a:prstGeom prst="rect">
              <a:avLst/>
            </a:prstGeom>
            <a:noFill/>
          </p:spPr>
          <p:txBody>
            <a:bodyPr wrap="none" rtlCol="0">
              <a:spAutoFit/>
            </a:bodyPr>
            <a:lstStyle/>
            <a:p>
              <a:r>
                <a:rPr lang="en-US" sz="1400" dirty="0"/>
                <a:t>Provided on behalf of </a:t>
              </a:r>
            </a:p>
          </p:txBody>
        </p:sp>
        <p:pic>
          <p:nvPicPr>
            <p:cNvPr id="5" name="Picture 4"/>
            <p:cNvPicPr>
              <a:picLocks noChangeAspect="1"/>
            </p:cNvPicPr>
            <p:nvPr userDrawn="1"/>
          </p:nvPicPr>
          <p:blipFill>
            <a:blip r:embed="rId18"/>
            <a:stretch>
              <a:fillRect/>
            </a:stretch>
          </p:blipFill>
          <p:spPr>
            <a:xfrm>
              <a:off x="9175528" y="6369531"/>
              <a:ext cx="987586" cy="415367"/>
            </a:xfrm>
            <a:prstGeom prst="rect">
              <a:avLst/>
            </a:prstGeom>
          </p:spPr>
        </p:pic>
      </p:grpSp>
      <p:cxnSp>
        <p:nvCxnSpPr>
          <p:cNvPr id="16" name="Straight Connector 15"/>
          <p:cNvCxnSpPr/>
          <p:nvPr/>
        </p:nvCxnSpPr>
        <p:spPr>
          <a:xfrm>
            <a:off x="215900" y="6400800"/>
            <a:ext cx="8686800" cy="0"/>
          </a:xfrm>
          <a:prstGeom prst="line">
            <a:avLst/>
          </a:prstGeom>
          <a:ln w="85725">
            <a:gradFill flip="none" rotWithShape="1">
              <a:gsLst>
                <a:gs pos="0">
                  <a:srgbClr val="016426"/>
                </a:gs>
                <a:gs pos="91000">
                  <a:srgbClr val="2D4E6B"/>
                </a:gs>
              </a:gsLst>
              <a:path path="circle">
                <a:fillToRect l="50000" t="50000" r="50000" b="50000"/>
              </a:path>
              <a:tileRect/>
            </a:gradFill>
          </a:ln>
        </p:spPr>
        <p:style>
          <a:lnRef idx="3">
            <a:schemeClr val="accent6"/>
          </a:lnRef>
          <a:fillRef idx="0">
            <a:schemeClr val="accent6"/>
          </a:fillRef>
          <a:effectRef idx="2">
            <a:schemeClr val="accent6"/>
          </a:effectRef>
          <a:fontRef idx="minor">
            <a:schemeClr val="tx1"/>
          </a:fontRef>
        </p:style>
      </p:cxnSp>
      <p:cxnSp>
        <p:nvCxnSpPr>
          <p:cNvPr id="9" name="Straight Connector 8"/>
          <p:cNvCxnSpPr/>
          <p:nvPr/>
        </p:nvCxnSpPr>
        <p:spPr>
          <a:xfrm>
            <a:off x="215900" y="762000"/>
            <a:ext cx="8686800" cy="0"/>
          </a:xfrm>
          <a:prstGeom prst="line">
            <a:avLst/>
          </a:prstGeom>
          <a:ln w="82550">
            <a:gradFill flip="none" rotWithShape="1">
              <a:gsLst>
                <a:gs pos="0">
                  <a:srgbClr val="016426"/>
                </a:gs>
                <a:gs pos="91000">
                  <a:srgbClr val="2D4E6B"/>
                </a:gs>
              </a:gsLst>
              <a:path path="circle">
                <a:fillToRect l="50000" t="50000" r="50000" b="50000"/>
              </a:path>
              <a:tileRect/>
            </a:gra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06794505"/>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 id="2147483989" r:id="rId13"/>
    <p:sldLayoutId id="2147483990" r:id="rId14"/>
    <p:sldLayoutId id="2147483991" r:id="rId15"/>
    <p:sldLayoutId id="2147483992" r:id="rId16"/>
  </p:sldLayoutIdLst>
  <p:hf sldNum="0" hdr="0" ftr="0" dt="0"/>
  <p:txStyles>
    <p:titleStyle>
      <a:lvl1pPr algn="l" defTabSz="514350" rtl="0" eaLnBrk="1" latinLnBrk="0" hangingPunct="1">
        <a:spcBef>
          <a:spcPct val="0"/>
        </a:spcBef>
        <a:buNone/>
        <a:defRPr sz="3600" kern="1200">
          <a:solidFill>
            <a:srgbClr val="2D4E6B"/>
          </a:solidFill>
          <a:effectLst/>
          <a:latin typeface="+mj-lt"/>
          <a:ea typeface="+mj-ea"/>
          <a:cs typeface="+mj-cs"/>
        </a:defRPr>
      </a:lvl1pPr>
    </p:titleStyle>
    <p:bodyStyle>
      <a:lvl1pPr marL="192881" indent="-192881" algn="r" defTabSz="514350" rtl="0" eaLnBrk="1" latinLnBrk="0" hangingPunct="1">
        <a:spcBef>
          <a:spcPct val="20000"/>
        </a:spcBef>
        <a:buFont typeface="Arial" pitchFamily="34" charset="0"/>
        <a:buNone/>
        <a:defRPr sz="1800" kern="1200">
          <a:solidFill>
            <a:schemeClr val="accent3">
              <a:lumMod val="75000"/>
            </a:schemeClr>
          </a:solidFill>
          <a:latin typeface="+mn-lt"/>
          <a:ea typeface="+mn-ea"/>
          <a:cs typeface="+mn-cs"/>
        </a:defRPr>
      </a:lvl1pPr>
      <a:lvl2pPr marL="417910" indent="-160735" algn="l" defTabSz="514350" rtl="0" eaLnBrk="1" latinLnBrk="0" hangingPunct="1">
        <a:spcBef>
          <a:spcPct val="20000"/>
        </a:spcBef>
        <a:buFont typeface="Arial"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1CA27D-0F02-46C1-81EF-A21B083DFC4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D8C274-AE72-470E-A31E-0EB05997C03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CE9FC2-E0A8-44A8-9480-39822671C21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B3C2C-E8A3-4542-B2D1-C2B43874EA1E}" type="datetimeFigureOut">
              <a:rPr lang="en-US" smtClean="0"/>
              <a:t>2/2/2023</a:t>
            </a:fld>
            <a:endParaRPr lang="en-US"/>
          </a:p>
        </p:txBody>
      </p:sp>
      <p:sp>
        <p:nvSpPr>
          <p:cNvPr id="5" name="Footer Placeholder 4">
            <a:extLst>
              <a:ext uri="{FF2B5EF4-FFF2-40B4-BE49-F238E27FC236}">
                <a16:creationId xmlns:a16="http://schemas.microsoft.com/office/drawing/2014/main" id="{A7F363B9-8FAB-4A75-B4A1-DB718C2189D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2D2C0C-66FC-416B-B840-CF055D40656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EF6302-48DD-4D2A-A136-7D4D6739414B}" type="slidenum">
              <a:rPr lang="en-US" smtClean="0"/>
              <a:t>‹#›</a:t>
            </a:fld>
            <a:endParaRPr lang="en-US"/>
          </a:p>
        </p:txBody>
      </p:sp>
    </p:spTree>
    <p:extLst>
      <p:ext uri="{BB962C8B-B14F-4D97-AF65-F5344CB8AC3E}">
        <p14:creationId xmlns:p14="http://schemas.microsoft.com/office/powerpoint/2010/main" val="1023063923"/>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diagramColors" Target="../diagrams/colors2.xml"/><Relationship Id="rId11" Type="http://schemas.openxmlformats.org/officeDocument/2006/relationships/image" Target="../media/image10.jpeg"/><Relationship Id="rId5" Type="http://schemas.openxmlformats.org/officeDocument/2006/relationships/diagramQuickStyle" Target="../diagrams/quickStyle2.xml"/><Relationship Id="rId10" Type="http://schemas.openxmlformats.org/officeDocument/2006/relationships/image" Target="../media/image18.png"/><Relationship Id="rId4" Type="http://schemas.openxmlformats.org/officeDocument/2006/relationships/diagramLayout" Target="../diagrams/layout2.xml"/><Relationship Id="rId9"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diagramLayout" Target="../diagrams/layout4.xml"/><Relationship Id="rId18" Type="http://schemas.openxmlformats.org/officeDocument/2006/relationships/image" Target="../media/image9.jpe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diagramData" Target="../diagrams/data4.xml"/><Relationship Id="rId17" Type="http://schemas.openxmlformats.org/officeDocument/2006/relationships/image" Target="../media/image10.jpeg"/><Relationship Id="rId2" Type="http://schemas.openxmlformats.org/officeDocument/2006/relationships/notesSlide" Target="../notesSlides/notesSlide18.xml"/><Relationship Id="rId16" Type="http://schemas.microsoft.com/office/2007/relationships/diagramDrawing" Target="../diagrams/drawing4.xml"/><Relationship Id="rId1" Type="http://schemas.openxmlformats.org/officeDocument/2006/relationships/slideLayout" Target="../slideLayouts/slideLayout15.xml"/><Relationship Id="rId6" Type="http://schemas.openxmlformats.org/officeDocument/2006/relationships/diagramColors" Target="../diagrams/colors3.xml"/><Relationship Id="rId11" Type="http://schemas.openxmlformats.org/officeDocument/2006/relationships/image" Target="../media/image22.wmf"/><Relationship Id="rId5" Type="http://schemas.openxmlformats.org/officeDocument/2006/relationships/diagramQuickStyle" Target="../diagrams/quickStyle3.xml"/><Relationship Id="rId15" Type="http://schemas.openxmlformats.org/officeDocument/2006/relationships/diagramColors" Target="../diagrams/colors4.xml"/><Relationship Id="rId10" Type="http://schemas.openxmlformats.org/officeDocument/2006/relationships/image" Target="../media/image21.png"/><Relationship Id="rId19" Type="http://schemas.openxmlformats.org/officeDocument/2006/relationships/image" Target="../media/image11.png"/><Relationship Id="rId4" Type="http://schemas.openxmlformats.org/officeDocument/2006/relationships/diagramLayout" Target="../diagrams/layout3.xml"/><Relationship Id="rId9" Type="http://schemas.openxmlformats.org/officeDocument/2006/relationships/image" Target="../media/image20.png"/><Relationship Id="rId1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diagramColors" Target="../diagrams/colors5.xml"/><Relationship Id="rId11" Type="http://schemas.openxmlformats.org/officeDocument/2006/relationships/image" Target="../media/image22.wmf"/><Relationship Id="rId5" Type="http://schemas.openxmlformats.org/officeDocument/2006/relationships/diagramQuickStyle" Target="../diagrams/quickStyle5.xml"/><Relationship Id="rId10" Type="http://schemas.openxmlformats.org/officeDocument/2006/relationships/image" Target="../media/image21.png"/><Relationship Id="rId4" Type="http://schemas.openxmlformats.org/officeDocument/2006/relationships/diagramLayout" Target="../diagrams/layout5.xml"/><Relationship Id="rId9"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2.wmf"/><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hyperlink" Target="OF%20Rating%20Tool%20for%20Matrix%20Map.xlsm"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comments" Target="../comments/comment1.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theconversation.com/supreme-courts-epa-mercury-ruling-is-a-victory-for-common-sense-regulation-44073" TargetMode="External"/><Relationship Id="rId2" Type="http://schemas.openxmlformats.org/officeDocument/2006/relationships/image" Target="../media/image6.jpg"/><Relationship Id="rId1" Type="http://schemas.openxmlformats.org/officeDocument/2006/relationships/slideLayout" Target="../slideLayouts/slideLayout11.xml"/><Relationship Id="rId5" Type="http://schemas.openxmlformats.org/officeDocument/2006/relationships/hyperlink" Target="https://strategiclearner.wordpress.com/2011/08/28/mimi-and-eunice/"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37504"/>
            <a:ext cx="7772400" cy="1470025"/>
          </a:xfrm>
        </p:spPr>
        <p:txBody>
          <a:bodyPr>
            <a:normAutofit/>
          </a:bodyPr>
          <a:lstStyle/>
          <a:p>
            <a:r>
              <a:rPr lang="en-US" sz="5400" b="1" dirty="0">
                <a:solidFill>
                  <a:srgbClr val="6176AA"/>
                </a:solidFill>
              </a:rPr>
              <a:t>The Matrix Map</a:t>
            </a:r>
          </a:p>
        </p:txBody>
      </p:sp>
      <p:sp>
        <p:nvSpPr>
          <p:cNvPr id="3" name="Subtitle 2"/>
          <p:cNvSpPr>
            <a:spLocks noGrp="1"/>
          </p:cNvSpPr>
          <p:nvPr>
            <p:ph type="subTitle" idx="1"/>
          </p:nvPr>
        </p:nvSpPr>
        <p:spPr>
          <a:xfrm>
            <a:off x="1883665" y="2786058"/>
            <a:ext cx="6945996" cy="642942"/>
          </a:xfrm>
        </p:spPr>
        <p:txBody>
          <a:bodyPr>
            <a:noAutofit/>
          </a:bodyPr>
          <a:lstStyle/>
          <a:p>
            <a:r>
              <a:rPr lang="en-US" sz="2400" b="1" dirty="0">
                <a:solidFill>
                  <a:srgbClr val="5E662C"/>
                </a:solidFill>
              </a:rPr>
              <a:t>Facilitating Strategic Discussions about Sustainability </a:t>
            </a:r>
          </a:p>
        </p:txBody>
      </p:sp>
    </p:spTree>
    <p:extLst>
      <p:ext uri="{BB962C8B-B14F-4D97-AF65-F5344CB8AC3E}">
        <p14:creationId xmlns:p14="http://schemas.microsoft.com/office/powerpoint/2010/main" val="3737336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Quad Arrow 12">
            <a:extLst>
              <a:ext uri="{FF2B5EF4-FFF2-40B4-BE49-F238E27FC236}">
                <a16:creationId xmlns:a16="http://schemas.microsoft.com/office/drawing/2014/main" id="{046769B3-9EF4-4AC4-A85B-3C1F7AB9F895}"/>
              </a:ext>
            </a:extLst>
          </p:cNvPr>
          <p:cNvSpPr/>
          <p:nvPr/>
        </p:nvSpPr>
        <p:spPr>
          <a:xfrm>
            <a:off x="8342165" y="216117"/>
            <a:ext cx="707922" cy="487718"/>
          </a:xfrm>
          <a:prstGeom prst="quad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E550479-2762-4380-B182-AA609DB3CB79}"/>
              </a:ext>
            </a:extLst>
          </p:cNvPr>
          <p:cNvSpPr/>
          <p:nvPr/>
        </p:nvSpPr>
        <p:spPr>
          <a:xfrm>
            <a:off x="506606" y="972562"/>
            <a:ext cx="7981405" cy="1077218"/>
          </a:xfrm>
          <a:prstGeom prst="rect">
            <a:avLst/>
          </a:prstGeom>
        </p:spPr>
        <p:txBody>
          <a:bodyPr wrap="square">
            <a:spAutoFit/>
          </a:bodyPr>
          <a:lstStyle/>
          <a:p>
            <a:pPr lvl="2">
              <a:spcAft>
                <a:spcPts val="3000"/>
              </a:spcAft>
            </a:pPr>
            <a:r>
              <a:rPr lang="en-US" sz="3200" dirty="0">
                <a:solidFill>
                  <a:srgbClr val="006424"/>
                </a:solidFill>
              </a:rPr>
              <a:t>Alignment with our </a:t>
            </a:r>
            <a:r>
              <a:rPr lang="en-US" sz="3200" b="1" dirty="0">
                <a:solidFill>
                  <a:srgbClr val="006424"/>
                </a:solidFill>
              </a:rPr>
              <a:t>organization</a:t>
            </a:r>
            <a:r>
              <a:rPr lang="en-US" sz="3200" dirty="0">
                <a:solidFill>
                  <a:srgbClr val="006424"/>
                </a:solidFill>
              </a:rPr>
              <a:t> and its </a:t>
            </a:r>
            <a:r>
              <a:rPr lang="en-US" sz="3200" b="1" dirty="0">
                <a:solidFill>
                  <a:srgbClr val="006424"/>
                </a:solidFill>
              </a:rPr>
              <a:t>strategy</a:t>
            </a:r>
            <a:r>
              <a:rPr lang="en-US" sz="3200" dirty="0">
                <a:solidFill>
                  <a:srgbClr val="006424"/>
                </a:solidFill>
              </a:rPr>
              <a:t> to achieve community benefit?</a:t>
            </a:r>
          </a:p>
        </p:txBody>
      </p:sp>
      <p:sp>
        <p:nvSpPr>
          <p:cNvPr id="10" name="Title 1"/>
          <p:cNvSpPr txBox="1">
            <a:spLocks/>
          </p:cNvSpPr>
          <p:nvPr/>
        </p:nvSpPr>
        <p:spPr>
          <a:xfrm>
            <a:off x="152400" y="81754"/>
            <a:ext cx="8763000" cy="756445"/>
          </a:xfrm>
          <a:prstGeom prst="rect">
            <a:avLst/>
          </a:prstGeom>
        </p:spPr>
        <p:txBody>
          <a:bodyPr vert="horz" lIns="91440" tIns="45720" rIns="91440" bIns="45720" rtlCol="0" anchor="ctr">
            <a:normAutofit fontScale="90000"/>
          </a:bodyPr>
          <a:lstStyle>
            <a:lvl1pPr algn="l" defTabSz="514350" rtl="0" eaLnBrk="1" latinLnBrk="0" hangingPunct="1">
              <a:spcBef>
                <a:spcPct val="0"/>
              </a:spcBef>
              <a:buNone/>
              <a:defRPr sz="3600" kern="1200">
                <a:solidFill>
                  <a:srgbClr val="2D4E6B"/>
                </a:solidFill>
                <a:latin typeface="+mj-lt"/>
                <a:ea typeface="+mj-ea"/>
                <a:cs typeface="+mj-cs"/>
              </a:defRPr>
            </a:lvl1pPr>
          </a:lstStyle>
          <a:p>
            <a:r>
              <a:rPr lang="en-US" dirty="0"/>
              <a:t>To what extent do we understand our program’s:</a:t>
            </a:r>
          </a:p>
        </p:txBody>
      </p:sp>
      <p:sp>
        <p:nvSpPr>
          <p:cNvPr id="11" name="Content Placeholder 2">
            <a:extLst>
              <a:ext uri="{FF2B5EF4-FFF2-40B4-BE49-F238E27FC236}">
                <a16:creationId xmlns:a16="http://schemas.microsoft.com/office/drawing/2014/main" id="{9AD7CAE6-8E09-4392-B9CA-1245C107CACB}"/>
              </a:ext>
            </a:extLst>
          </p:cNvPr>
          <p:cNvSpPr>
            <a:spLocks noGrp="1"/>
          </p:cNvSpPr>
          <p:nvPr>
            <p:ph idx="1"/>
          </p:nvPr>
        </p:nvSpPr>
        <p:spPr>
          <a:xfrm>
            <a:off x="298492" y="2201681"/>
            <a:ext cx="8397634" cy="4405801"/>
          </a:xfrm>
        </p:spPr>
        <p:txBody>
          <a:bodyPr>
            <a:normAutofit/>
          </a:bodyPr>
          <a:lstStyle/>
          <a:p>
            <a:pPr marL="726282" lvl="1" indent="-457200">
              <a:buFont typeface="Arial" panose="020B0604020202020204" pitchFamily="34" charset="0"/>
              <a:buChar char="•"/>
            </a:pPr>
            <a:r>
              <a:rPr lang="en-US" b="1" dirty="0">
                <a:solidFill>
                  <a:srgbClr val="2D4E6B"/>
                </a:solidFill>
              </a:rPr>
              <a:t>Community Benefit</a:t>
            </a:r>
          </a:p>
          <a:p>
            <a:pPr marL="707232" lvl="3" indent="0">
              <a:buNone/>
            </a:pPr>
            <a:r>
              <a:rPr lang="en-US" dirty="0">
                <a:solidFill>
                  <a:srgbClr val="006424"/>
                </a:solidFill>
              </a:rPr>
              <a:t>The overall affect we have on the community, such as filling a gap or unmet need</a:t>
            </a:r>
          </a:p>
          <a:p>
            <a:pPr marL="726282" lvl="1" indent="-457200">
              <a:buFont typeface="Arial" panose="020B0604020202020204" pitchFamily="34" charset="0"/>
              <a:buChar char="•"/>
            </a:pPr>
            <a:r>
              <a:rPr lang="en-US" b="1" dirty="0">
                <a:solidFill>
                  <a:srgbClr val="2D4E6B"/>
                </a:solidFill>
              </a:rPr>
              <a:t>Strategy</a:t>
            </a:r>
            <a:r>
              <a:rPr lang="en-US" dirty="0">
                <a:solidFill>
                  <a:srgbClr val="2D4E6B"/>
                </a:solidFill>
              </a:rPr>
              <a:t> </a:t>
            </a:r>
          </a:p>
          <a:p>
            <a:pPr marL="707232" lvl="3" indent="0">
              <a:buNone/>
            </a:pPr>
            <a:r>
              <a:rPr lang="en-US" dirty="0">
                <a:solidFill>
                  <a:srgbClr val="006424"/>
                </a:solidFill>
              </a:rPr>
              <a:t>Our overall theory and assumptions of what it takes to affect change, such as scale or volume, depth</a:t>
            </a:r>
          </a:p>
          <a:p>
            <a:pPr marL="726282" lvl="1" indent="-457200">
              <a:buFont typeface="Arial" panose="020B0604020202020204" pitchFamily="34" charset="0"/>
              <a:buChar char="•"/>
            </a:pPr>
            <a:r>
              <a:rPr lang="en-US" b="1" dirty="0">
                <a:solidFill>
                  <a:srgbClr val="2D4E6B"/>
                </a:solidFill>
              </a:rPr>
              <a:t>Approach</a:t>
            </a:r>
            <a:r>
              <a:rPr lang="en-US" dirty="0">
                <a:solidFill>
                  <a:srgbClr val="2D4E6B"/>
                </a:solidFill>
              </a:rPr>
              <a:t> </a:t>
            </a:r>
          </a:p>
          <a:p>
            <a:pPr marL="707232" lvl="3" indent="0">
              <a:buNone/>
            </a:pPr>
            <a:r>
              <a:rPr lang="en-US" dirty="0">
                <a:solidFill>
                  <a:srgbClr val="006424"/>
                </a:solidFill>
              </a:rPr>
              <a:t>The way we have designed our programs and our organizational structure to maximize leverage, excellence in execution, or other criteria</a:t>
            </a:r>
          </a:p>
          <a:p>
            <a:pPr marL="726282" lvl="1" indent="-457200">
              <a:buFont typeface="Arial" panose="020B0604020202020204" pitchFamily="34" charset="0"/>
              <a:buChar char="•"/>
            </a:pPr>
            <a:r>
              <a:rPr lang="en-US" b="1" dirty="0">
                <a:solidFill>
                  <a:srgbClr val="2D4E6B"/>
                </a:solidFill>
              </a:rPr>
              <a:t>Values</a:t>
            </a:r>
          </a:p>
        </p:txBody>
      </p:sp>
    </p:spTree>
    <p:extLst>
      <p:ext uri="{BB962C8B-B14F-4D97-AF65-F5344CB8AC3E}">
        <p14:creationId xmlns:p14="http://schemas.microsoft.com/office/powerpoint/2010/main" val="2659738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2">
            <a:extLst>
              <a:ext uri="{FF2B5EF4-FFF2-40B4-BE49-F238E27FC236}">
                <a16:creationId xmlns:a16="http://schemas.microsoft.com/office/drawing/2014/main" id="{E35CBC3A-4777-485B-8B07-D7AA738DE297}"/>
              </a:ext>
            </a:extLst>
          </p:cNvPr>
          <p:cNvSpPr txBox="1">
            <a:spLocks/>
          </p:cNvSpPr>
          <p:nvPr/>
        </p:nvSpPr>
        <p:spPr>
          <a:xfrm>
            <a:off x="951493" y="981212"/>
            <a:ext cx="7241013" cy="1084218"/>
          </a:xfrm>
          <a:prstGeom prst="rect">
            <a:avLst/>
          </a:prstGeom>
        </p:spPr>
        <p:txBody>
          <a:bodyPr anchor="ctr"/>
          <a:lstStyle>
            <a:lvl1pPr marL="0" indent="0" algn="ctr" defTabSz="514350" rtl="0" eaLnBrk="1" latinLnBrk="0" hangingPunct="1">
              <a:spcBef>
                <a:spcPct val="20000"/>
              </a:spcBef>
              <a:buFont typeface="Arial" pitchFamily="34" charset="0"/>
              <a:buNone/>
              <a:defRPr sz="2400" b="1" kern="1200">
                <a:solidFill>
                  <a:srgbClr val="006424"/>
                </a:solidFill>
                <a:latin typeface="+mn-lt"/>
                <a:ea typeface="+mn-ea"/>
                <a:cs typeface="+mn-cs"/>
              </a:defRPr>
            </a:lvl1pPr>
            <a:lvl2pPr marL="257175" indent="0" algn="l" defTabSz="514350" rtl="0" eaLnBrk="1" latinLnBrk="0" hangingPunct="1">
              <a:spcBef>
                <a:spcPct val="20000"/>
              </a:spcBef>
              <a:buFont typeface="Arial" pitchFamily="34" charset="0"/>
              <a:buNone/>
              <a:defRPr sz="1125" b="1" kern="1200">
                <a:solidFill>
                  <a:schemeClr val="tx1"/>
                </a:solidFill>
                <a:latin typeface="+mn-lt"/>
                <a:ea typeface="+mn-ea"/>
                <a:cs typeface="+mn-cs"/>
              </a:defRPr>
            </a:lvl2pPr>
            <a:lvl3pPr marL="514350" indent="0" algn="l" defTabSz="514350" rtl="0" eaLnBrk="1" latinLnBrk="0" hangingPunct="1">
              <a:spcBef>
                <a:spcPct val="20000"/>
              </a:spcBef>
              <a:buFont typeface="Arial" pitchFamily="34" charset="0"/>
              <a:buNone/>
              <a:defRPr sz="1013" b="1" kern="1200">
                <a:solidFill>
                  <a:schemeClr val="tx1"/>
                </a:solidFill>
                <a:latin typeface="+mn-lt"/>
                <a:ea typeface="+mn-ea"/>
                <a:cs typeface="+mn-cs"/>
              </a:defRPr>
            </a:lvl3pPr>
            <a:lvl4pPr marL="771525" indent="0" algn="l" defTabSz="514350" rtl="0" eaLnBrk="1" latinLnBrk="0" hangingPunct="1">
              <a:spcBef>
                <a:spcPct val="20000"/>
              </a:spcBef>
              <a:buFont typeface="Arial" pitchFamily="34" charset="0"/>
              <a:buNone/>
              <a:defRPr sz="900" b="1" kern="1200">
                <a:solidFill>
                  <a:schemeClr val="tx1"/>
                </a:solidFill>
                <a:latin typeface="+mn-lt"/>
                <a:ea typeface="+mn-ea"/>
                <a:cs typeface="+mn-cs"/>
              </a:defRPr>
            </a:lvl4pPr>
            <a:lvl5pPr marL="1028700" indent="0" algn="l" defTabSz="514350" rtl="0" eaLnBrk="1" latinLnBrk="0" hangingPunct="1">
              <a:spcBef>
                <a:spcPct val="20000"/>
              </a:spcBef>
              <a:buFont typeface="Arial" pitchFamily="34" charset="0"/>
              <a:buNone/>
              <a:defRPr sz="900" b="1" kern="1200">
                <a:solidFill>
                  <a:schemeClr val="tx1"/>
                </a:solidFill>
                <a:latin typeface="+mn-lt"/>
                <a:ea typeface="+mn-ea"/>
                <a:cs typeface="+mn-cs"/>
              </a:defRPr>
            </a:lvl5pPr>
            <a:lvl6pPr marL="1285875" indent="0" algn="l" defTabSz="514350" rtl="0" eaLnBrk="1" latinLnBrk="0" hangingPunct="1">
              <a:spcBef>
                <a:spcPct val="20000"/>
              </a:spcBef>
              <a:buFont typeface="Arial" pitchFamily="34" charset="0"/>
              <a:buNone/>
              <a:defRPr sz="900" b="1" kern="1200">
                <a:solidFill>
                  <a:schemeClr val="tx1"/>
                </a:solidFill>
                <a:latin typeface="+mn-lt"/>
                <a:ea typeface="+mn-ea"/>
                <a:cs typeface="+mn-cs"/>
              </a:defRPr>
            </a:lvl6pPr>
            <a:lvl7pPr marL="1543050" indent="0" algn="l" defTabSz="514350" rtl="0" eaLnBrk="1" latinLnBrk="0" hangingPunct="1">
              <a:spcBef>
                <a:spcPct val="20000"/>
              </a:spcBef>
              <a:buFont typeface="Arial" pitchFamily="34" charset="0"/>
              <a:buNone/>
              <a:defRPr sz="900" b="1" kern="1200">
                <a:solidFill>
                  <a:schemeClr val="tx1"/>
                </a:solidFill>
                <a:latin typeface="+mn-lt"/>
                <a:ea typeface="+mn-ea"/>
                <a:cs typeface="+mn-cs"/>
              </a:defRPr>
            </a:lvl7pPr>
            <a:lvl8pPr marL="1800225" indent="0" algn="l" defTabSz="514350" rtl="0" eaLnBrk="1" latinLnBrk="0" hangingPunct="1">
              <a:spcBef>
                <a:spcPct val="20000"/>
              </a:spcBef>
              <a:buFont typeface="Arial" pitchFamily="34" charset="0"/>
              <a:buNone/>
              <a:defRPr sz="900" b="1" kern="1200">
                <a:solidFill>
                  <a:schemeClr val="tx1"/>
                </a:solidFill>
                <a:latin typeface="+mn-lt"/>
                <a:ea typeface="+mn-ea"/>
                <a:cs typeface="+mn-cs"/>
              </a:defRPr>
            </a:lvl8pPr>
            <a:lvl9pPr marL="2057400" indent="0" algn="l" defTabSz="514350" rtl="0" eaLnBrk="1" latinLnBrk="0" hangingPunct="1">
              <a:spcBef>
                <a:spcPct val="20000"/>
              </a:spcBef>
              <a:buFont typeface="Arial" pitchFamily="34" charset="0"/>
              <a:buNone/>
              <a:defRPr sz="900" b="1" kern="1200">
                <a:solidFill>
                  <a:schemeClr val="tx1"/>
                </a:solidFill>
                <a:latin typeface="+mn-lt"/>
                <a:ea typeface="+mn-ea"/>
                <a:cs typeface="+mn-cs"/>
              </a:defRPr>
            </a:lvl9pPr>
          </a:lstStyle>
          <a:p>
            <a:r>
              <a:rPr lang="en-US" sz="3200" dirty="0"/>
              <a:t>Achievement of its intended outcome and process evaluation indicators?</a:t>
            </a:r>
          </a:p>
        </p:txBody>
      </p:sp>
      <p:graphicFrame>
        <p:nvGraphicFramePr>
          <p:cNvPr id="3" name="Diagram 2">
            <a:extLst>
              <a:ext uri="{FF2B5EF4-FFF2-40B4-BE49-F238E27FC236}">
                <a16:creationId xmlns:a16="http://schemas.microsoft.com/office/drawing/2014/main" id="{711E5A6E-EBE7-449A-8AB6-9ECA199F0489}"/>
              </a:ext>
            </a:extLst>
          </p:cNvPr>
          <p:cNvGraphicFramePr/>
          <p:nvPr>
            <p:extLst>
              <p:ext uri="{D42A27DB-BD31-4B8C-83A1-F6EECF244321}">
                <p14:modId xmlns:p14="http://schemas.microsoft.com/office/powerpoint/2010/main" val="1394033078"/>
              </p:ext>
            </p:extLst>
          </p:nvPr>
        </p:nvGraphicFramePr>
        <p:xfrm>
          <a:off x="509450" y="2416629"/>
          <a:ext cx="8241963" cy="4103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C:\Users\jpollock\AppData\Local\Microsoft\Windows\Temporary Internet Files\Content.IE5\Z3512ESI\MP900433140[1].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8454477" y="164794"/>
            <a:ext cx="689523" cy="590363"/>
          </a:xfrm>
          <a:prstGeom prst="rect">
            <a:avLst/>
          </a:prstGeom>
          <a:noFill/>
        </p:spPr>
      </p:pic>
      <p:sp>
        <p:nvSpPr>
          <p:cNvPr id="6" name="Title 1"/>
          <p:cNvSpPr txBox="1">
            <a:spLocks/>
          </p:cNvSpPr>
          <p:nvPr/>
        </p:nvSpPr>
        <p:spPr>
          <a:xfrm>
            <a:off x="36238" y="0"/>
            <a:ext cx="8763000" cy="756445"/>
          </a:xfrm>
          <a:prstGeom prst="rect">
            <a:avLst/>
          </a:prstGeom>
        </p:spPr>
        <p:txBody>
          <a:bodyPr vert="horz" lIns="91440" tIns="45720" rIns="91440" bIns="45720" rtlCol="0" anchor="ctr">
            <a:normAutofit fontScale="90000"/>
          </a:bodyPr>
          <a:lstStyle>
            <a:lvl1pPr algn="l" defTabSz="514350" rtl="0" eaLnBrk="1" latinLnBrk="0" hangingPunct="1">
              <a:spcBef>
                <a:spcPct val="0"/>
              </a:spcBef>
              <a:buNone/>
              <a:defRPr sz="3600" kern="1200">
                <a:solidFill>
                  <a:srgbClr val="2D4E6B"/>
                </a:solidFill>
                <a:latin typeface="+mj-lt"/>
                <a:ea typeface="+mj-ea"/>
                <a:cs typeface="+mj-cs"/>
              </a:defRPr>
            </a:lvl1pPr>
          </a:lstStyle>
          <a:p>
            <a:r>
              <a:rPr lang="en-US" dirty="0"/>
              <a:t>To what extent do we understand our program’s:</a:t>
            </a:r>
          </a:p>
        </p:txBody>
      </p:sp>
    </p:spTree>
    <p:extLst>
      <p:ext uri="{BB962C8B-B14F-4D97-AF65-F5344CB8AC3E}">
        <p14:creationId xmlns:p14="http://schemas.microsoft.com/office/powerpoint/2010/main" val="825969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Content Placeholder 3"/>
          <p:cNvSpPr>
            <a:spLocks noGrp="1"/>
          </p:cNvSpPr>
          <p:nvPr>
            <p:ph sz="half" idx="2"/>
          </p:nvPr>
        </p:nvSpPr>
        <p:spPr>
          <a:xfrm>
            <a:off x="228600" y="1598166"/>
            <a:ext cx="8915400" cy="3547040"/>
          </a:xfrm>
        </p:spPr>
        <p:txBody>
          <a:bodyPr>
            <a:noAutofit/>
          </a:bodyPr>
          <a:lstStyle/>
          <a:p>
            <a:pPr marL="342900" indent="-342900">
              <a:buClr>
                <a:srgbClr val="006424"/>
              </a:buClr>
              <a:buSzPct val="75000"/>
              <a:buFont typeface="Wingdings 3" panose="05040102010807070707" pitchFamily="18" charset="2"/>
              <a:buChar char=""/>
            </a:pPr>
            <a:r>
              <a:rPr lang="en-US" sz="2800" b="1" dirty="0">
                <a:solidFill>
                  <a:srgbClr val="006424"/>
                </a:solidFill>
              </a:rPr>
              <a:t>Contribution to intended community benefit (required)</a:t>
            </a:r>
          </a:p>
          <a:p>
            <a:pPr marL="342900" indent="-342900">
              <a:buClr>
                <a:srgbClr val="006424"/>
              </a:buClr>
              <a:buSzPct val="75000"/>
              <a:buFont typeface="Wingdings 3" panose="05040102010807070707" pitchFamily="18" charset="2"/>
              <a:buChar char=""/>
            </a:pPr>
            <a:r>
              <a:rPr lang="en-US" sz="2800" dirty="0"/>
              <a:t>Excellence in execution</a:t>
            </a:r>
            <a:endParaRPr lang="en-US" sz="2800" dirty="0">
              <a:solidFill>
                <a:srgbClr val="FF0000"/>
              </a:solidFill>
            </a:endParaRPr>
          </a:p>
          <a:p>
            <a:pPr marL="342900" indent="-342900">
              <a:buClr>
                <a:srgbClr val="006424"/>
              </a:buClr>
              <a:buSzPct val="75000"/>
              <a:buFont typeface="Wingdings 3" panose="05040102010807070707" pitchFamily="18" charset="2"/>
              <a:buChar char=""/>
            </a:pPr>
            <a:r>
              <a:rPr lang="en-US" sz="2800" dirty="0"/>
              <a:t>Scale or volume</a:t>
            </a:r>
          </a:p>
          <a:p>
            <a:pPr marL="342900" indent="-342900">
              <a:buClr>
                <a:srgbClr val="006424"/>
              </a:buClr>
              <a:buSzPct val="75000"/>
              <a:buFont typeface="Wingdings 3" panose="05040102010807070707" pitchFamily="18" charset="2"/>
              <a:buChar char=""/>
            </a:pPr>
            <a:r>
              <a:rPr lang="en-US" sz="2800" dirty="0"/>
              <a:t>Depth</a:t>
            </a:r>
          </a:p>
          <a:p>
            <a:pPr marL="342900" indent="-342900">
              <a:buClr>
                <a:srgbClr val="006424"/>
              </a:buClr>
              <a:buSzPct val="75000"/>
              <a:buFont typeface="Wingdings 3" panose="05040102010807070707" pitchFamily="18" charset="2"/>
              <a:buChar char=""/>
            </a:pPr>
            <a:r>
              <a:rPr lang="en-US" sz="2800" dirty="0"/>
              <a:t>Filling an important gap or unmet need</a:t>
            </a:r>
          </a:p>
          <a:p>
            <a:pPr marL="342900" indent="-342900">
              <a:buClr>
                <a:srgbClr val="006424"/>
              </a:buClr>
              <a:buSzPct val="75000"/>
              <a:buFont typeface="Wingdings 3" panose="05040102010807070707" pitchFamily="18" charset="2"/>
              <a:buChar char=""/>
            </a:pPr>
            <a:r>
              <a:rPr lang="en-US" sz="2800" dirty="0"/>
              <a:t>Community building</a:t>
            </a:r>
          </a:p>
          <a:p>
            <a:pPr marL="342900" indent="-342900">
              <a:buClr>
                <a:srgbClr val="006424"/>
              </a:buClr>
              <a:buSzPct val="75000"/>
              <a:buFont typeface="Wingdings 3" panose="05040102010807070707" pitchFamily="18" charset="2"/>
              <a:buChar char=""/>
            </a:pPr>
            <a:r>
              <a:rPr lang="en-US" sz="2800" dirty="0"/>
              <a:t>Leverage</a:t>
            </a:r>
          </a:p>
        </p:txBody>
      </p:sp>
      <p:sp>
        <p:nvSpPr>
          <p:cNvPr id="41986" name="Title 1"/>
          <p:cNvSpPr>
            <a:spLocks noGrp="1"/>
          </p:cNvSpPr>
          <p:nvPr>
            <p:ph type="title"/>
          </p:nvPr>
        </p:nvSpPr>
        <p:spPr/>
        <p:txBody>
          <a:bodyPr>
            <a:normAutofit fontScale="90000"/>
          </a:bodyPr>
          <a:lstStyle/>
          <a:p>
            <a:r>
              <a:rPr lang="en-US" dirty="0"/>
              <a:t>SAMPLE Matrix Map Programmatic Measurements*</a:t>
            </a:r>
          </a:p>
        </p:txBody>
      </p:sp>
      <p:sp>
        <p:nvSpPr>
          <p:cNvPr id="2" name="TextBox 1"/>
          <p:cNvSpPr txBox="1"/>
          <p:nvPr/>
        </p:nvSpPr>
        <p:spPr>
          <a:xfrm>
            <a:off x="4435706" y="5985401"/>
            <a:ext cx="4823565" cy="369332"/>
          </a:xfrm>
          <a:prstGeom prst="rect">
            <a:avLst/>
          </a:prstGeom>
          <a:noFill/>
        </p:spPr>
        <p:txBody>
          <a:bodyPr wrap="none" rtlCol="0">
            <a:spAutoFit/>
          </a:bodyPr>
          <a:lstStyle/>
          <a:p>
            <a:r>
              <a:rPr lang="en-US" dirty="0"/>
              <a:t>*</a:t>
            </a:r>
            <a:r>
              <a:rPr lang="en-US" u="sng" dirty="0"/>
              <a:t>Sustainability Mindset; </a:t>
            </a:r>
            <a:r>
              <a:rPr lang="en-US" dirty="0"/>
              <a:t>Bell &amp; Zimmerman; 2015</a:t>
            </a:r>
          </a:p>
        </p:txBody>
      </p:sp>
    </p:spTree>
    <p:extLst>
      <p:ext uri="{BB962C8B-B14F-4D97-AF65-F5344CB8AC3E}">
        <p14:creationId xmlns:p14="http://schemas.microsoft.com/office/powerpoint/2010/main" val="297186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r>
              <a:rPr lang="en-US" dirty="0"/>
              <a:t>Your Programmatic Measurements…</a:t>
            </a:r>
          </a:p>
        </p:txBody>
      </p:sp>
      <p:sp>
        <p:nvSpPr>
          <p:cNvPr id="4" name="TextBox 3"/>
          <p:cNvSpPr txBox="1"/>
          <p:nvPr/>
        </p:nvSpPr>
        <p:spPr>
          <a:xfrm>
            <a:off x="152400" y="1043969"/>
            <a:ext cx="8915400" cy="1754326"/>
          </a:xfrm>
          <a:prstGeom prst="rect">
            <a:avLst/>
          </a:prstGeom>
          <a:noFill/>
        </p:spPr>
        <p:txBody>
          <a:bodyPr wrap="square" rtlCol="0">
            <a:spAutoFit/>
          </a:bodyPr>
          <a:lstStyle/>
          <a:p>
            <a:r>
              <a:rPr lang="en-US" sz="2800" dirty="0">
                <a:solidFill>
                  <a:srgbClr val="006424"/>
                </a:solidFill>
              </a:rPr>
              <a:t>Using the worksheet, consider what criteria could be used to determine …  </a:t>
            </a:r>
          </a:p>
          <a:p>
            <a:endParaRPr lang="en-US" sz="2800" dirty="0">
              <a:solidFill>
                <a:srgbClr val="006424"/>
              </a:solidFill>
            </a:endParaRPr>
          </a:p>
          <a:p>
            <a:endParaRPr lang="en-US" sz="2400" dirty="0">
              <a:solidFill>
                <a:srgbClr val="006424"/>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9403" y="81755"/>
            <a:ext cx="462197" cy="551877"/>
          </a:xfrm>
          <a:prstGeom prst="rect">
            <a:avLst/>
          </a:prstGeom>
        </p:spPr>
      </p:pic>
      <p:graphicFrame>
        <p:nvGraphicFramePr>
          <p:cNvPr id="2" name="Table 1">
            <a:extLst>
              <a:ext uri="{FF2B5EF4-FFF2-40B4-BE49-F238E27FC236}">
                <a16:creationId xmlns:a16="http://schemas.microsoft.com/office/drawing/2014/main" id="{286D79BB-45C7-4C82-AEF7-372653346333}"/>
              </a:ext>
            </a:extLst>
          </p:cNvPr>
          <p:cNvGraphicFramePr>
            <a:graphicFrameLocks noGrp="1"/>
          </p:cNvGraphicFramePr>
          <p:nvPr>
            <p:extLst>
              <p:ext uri="{D42A27DB-BD31-4B8C-83A1-F6EECF244321}">
                <p14:modId xmlns:p14="http://schemas.microsoft.com/office/powerpoint/2010/main" val="413307328"/>
              </p:ext>
            </p:extLst>
          </p:nvPr>
        </p:nvGraphicFramePr>
        <p:xfrm>
          <a:off x="426982" y="2295636"/>
          <a:ext cx="7877569" cy="3947510"/>
        </p:xfrm>
        <a:graphic>
          <a:graphicData uri="http://schemas.openxmlformats.org/drawingml/2006/table">
            <a:tbl>
              <a:tblPr firstRow="1" bandRow="1">
                <a:tableStyleId>{7DF18680-E054-41AD-8BC1-D1AEF772440D}</a:tableStyleId>
              </a:tblPr>
              <a:tblGrid>
                <a:gridCol w="7877569">
                  <a:extLst>
                    <a:ext uri="{9D8B030D-6E8A-4147-A177-3AD203B41FA5}">
                      <a16:colId xmlns:a16="http://schemas.microsoft.com/office/drawing/2014/main" val="1830928888"/>
                    </a:ext>
                  </a:extLst>
                </a:gridCol>
              </a:tblGrid>
              <a:tr h="892811">
                <a:tc>
                  <a:txBody>
                    <a:bodyPr/>
                    <a:lstStyle/>
                    <a:p>
                      <a:pPr algn="ctr"/>
                      <a:r>
                        <a:rPr lang="en-US" sz="2800" dirty="0">
                          <a:solidFill>
                            <a:schemeClr val="tx1"/>
                          </a:solidFill>
                        </a:rPr>
                        <a:t>Alignment w/ Organization and Strategy</a:t>
                      </a:r>
                    </a:p>
                  </a:txBody>
                  <a:tcPr/>
                </a:tc>
                <a:extLst>
                  <a:ext uri="{0D108BD9-81ED-4DB2-BD59-A6C34878D82A}">
                    <a16:rowId xmlns:a16="http://schemas.microsoft.com/office/drawing/2014/main" val="860925765"/>
                  </a:ext>
                </a:extLst>
              </a:tr>
              <a:tr h="3054699">
                <a:tc>
                  <a:txBody>
                    <a:bodyPr/>
                    <a:lstStyle/>
                    <a:p>
                      <a:pPr marL="428625" lvl="1" indent="-171450">
                        <a:spcAft>
                          <a:spcPts val="600"/>
                        </a:spcAft>
                        <a:buFont typeface="Arial" panose="020B0604020202020204" pitchFamily="34" charset="0"/>
                        <a:buChar char="•"/>
                      </a:pPr>
                      <a:r>
                        <a:rPr lang="en-US" sz="2200" dirty="0"/>
                        <a:t>Community Benefit (overall affect we have on the community)?</a:t>
                      </a:r>
                    </a:p>
                    <a:p>
                      <a:pPr marL="428625" lvl="1" indent="-171450">
                        <a:spcAft>
                          <a:spcPts val="600"/>
                        </a:spcAft>
                        <a:buFont typeface="Arial" panose="020B0604020202020204" pitchFamily="34" charset="0"/>
                        <a:buChar char="•"/>
                      </a:pPr>
                      <a:r>
                        <a:rPr lang="en-US" sz="2200" dirty="0"/>
                        <a:t>Strategy (overall theory and assumptions of what it takes to affect change)?</a:t>
                      </a:r>
                    </a:p>
                    <a:p>
                      <a:pPr marL="428625" lvl="1" indent="-171450">
                        <a:spcAft>
                          <a:spcPts val="600"/>
                        </a:spcAft>
                        <a:buFont typeface="Arial" panose="020B0604020202020204" pitchFamily="34" charset="0"/>
                        <a:buChar char="•"/>
                      </a:pPr>
                      <a:r>
                        <a:rPr lang="en-US" sz="2200" dirty="0"/>
                        <a:t>Approach (the way we have designed our programs and our organizational structure)?</a:t>
                      </a:r>
                    </a:p>
                    <a:p>
                      <a:pPr marL="428625" lvl="1" indent="-171450">
                        <a:spcAft>
                          <a:spcPts val="600"/>
                        </a:spcAft>
                        <a:buFont typeface="Arial" panose="020B0604020202020204" pitchFamily="34" charset="0"/>
                        <a:buChar char="•"/>
                      </a:pPr>
                      <a:r>
                        <a:rPr lang="en-US" sz="2200" dirty="0"/>
                        <a:t>Values?</a:t>
                      </a:r>
                      <a:endParaRPr lang="en-US" dirty="0"/>
                    </a:p>
                  </a:txBody>
                  <a:tcPr/>
                </a:tc>
                <a:extLst>
                  <a:ext uri="{0D108BD9-81ED-4DB2-BD59-A6C34878D82A}">
                    <a16:rowId xmlns:a16="http://schemas.microsoft.com/office/drawing/2014/main" val="309884910"/>
                  </a:ext>
                </a:extLst>
              </a:tr>
            </a:tbl>
          </a:graphicData>
        </a:graphic>
      </p:graphicFrame>
    </p:spTree>
    <p:extLst>
      <p:ext uri="{BB962C8B-B14F-4D97-AF65-F5344CB8AC3E}">
        <p14:creationId xmlns:p14="http://schemas.microsoft.com/office/powerpoint/2010/main" val="3630937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72DB464C-9465-4923-9D4E-701C8111D9C9}"/>
              </a:ext>
            </a:extLst>
          </p:cNvPr>
          <p:cNvSpPr txBox="1">
            <a:spLocks noGrp="1"/>
          </p:cNvSpPr>
          <p:nvPr>
            <p:ph idx="1"/>
          </p:nvPr>
        </p:nvSpPr>
        <p:spPr>
          <a:prstGeom prst="rect">
            <a:avLst/>
          </a:prstGeom>
        </p:spPr>
        <p:txBody>
          <a:bodyPr anchor="t"/>
          <a:lstStyle>
            <a:lvl1pPr marL="0" indent="0" algn="ctr" defTabSz="514350" rtl="0" eaLnBrk="1" latinLnBrk="0" hangingPunct="1">
              <a:spcBef>
                <a:spcPct val="20000"/>
              </a:spcBef>
              <a:buFont typeface="Arial" pitchFamily="34" charset="0"/>
              <a:buNone/>
              <a:defRPr sz="2400" b="1" kern="1200">
                <a:solidFill>
                  <a:srgbClr val="006424"/>
                </a:solidFill>
                <a:latin typeface="+mn-lt"/>
                <a:ea typeface="+mn-ea"/>
                <a:cs typeface="+mn-cs"/>
              </a:defRPr>
            </a:lvl1pPr>
            <a:lvl2pPr marL="257175" indent="0" algn="l" defTabSz="514350" rtl="0" eaLnBrk="1" latinLnBrk="0" hangingPunct="1">
              <a:spcBef>
                <a:spcPct val="20000"/>
              </a:spcBef>
              <a:buFont typeface="Arial" pitchFamily="34" charset="0"/>
              <a:buNone/>
              <a:defRPr sz="1125" b="1" kern="1200">
                <a:solidFill>
                  <a:schemeClr val="tx1"/>
                </a:solidFill>
                <a:latin typeface="+mn-lt"/>
                <a:ea typeface="+mn-ea"/>
                <a:cs typeface="+mn-cs"/>
              </a:defRPr>
            </a:lvl2pPr>
            <a:lvl3pPr marL="514350" indent="0" algn="l" defTabSz="514350" rtl="0" eaLnBrk="1" latinLnBrk="0" hangingPunct="1">
              <a:spcBef>
                <a:spcPct val="20000"/>
              </a:spcBef>
              <a:buFont typeface="Arial" pitchFamily="34" charset="0"/>
              <a:buNone/>
              <a:defRPr sz="1013" b="1" kern="1200">
                <a:solidFill>
                  <a:schemeClr val="tx1"/>
                </a:solidFill>
                <a:latin typeface="+mn-lt"/>
                <a:ea typeface="+mn-ea"/>
                <a:cs typeface="+mn-cs"/>
              </a:defRPr>
            </a:lvl3pPr>
            <a:lvl4pPr marL="771525" indent="0" algn="l" defTabSz="514350" rtl="0" eaLnBrk="1" latinLnBrk="0" hangingPunct="1">
              <a:spcBef>
                <a:spcPct val="20000"/>
              </a:spcBef>
              <a:buFont typeface="Arial" pitchFamily="34" charset="0"/>
              <a:buNone/>
              <a:defRPr sz="900" b="1" kern="1200">
                <a:solidFill>
                  <a:schemeClr val="tx1"/>
                </a:solidFill>
                <a:latin typeface="+mn-lt"/>
                <a:ea typeface="+mn-ea"/>
                <a:cs typeface="+mn-cs"/>
              </a:defRPr>
            </a:lvl4pPr>
            <a:lvl5pPr marL="1028700" indent="0" algn="l" defTabSz="514350" rtl="0" eaLnBrk="1" latinLnBrk="0" hangingPunct="1">
              <a:spcBef>
                <a:spcPct val="20000"/>
              </a:spcBef>
              <a:buFont typeface="Arial" pitchFamily="34" charset="0"/>
              <a:buNone/>
              <a:defRPr sz="900" b="1" kern="1200">
                <a:solidFill>
                  <a:schemeClr val="tx1"/>
                </a:solidFill>
                <a:latin typeface="+mn-lt"/>
                <a:ea typeface="+mn-ea"/>
                <a:cs typeface="+mn-cs"/>
              </a:defRPr>
            </a:lvl5pPr>
            <a:lvl6pPr marL="1285875" indent="0" algn="l" defTabSz="514350" rtl="0" eaLnBrk="1" latinLnBrk="0" hangingPunct="1">
              <a:spcBef>
                <a:spcPct val="20000"/>
              </a:spcBef>
              <a:buFont typeface="Arial" pitchFamily="34" charset="0"/>
              <a:buNone/>
              <a:defRPr sz="900" b="1" kern="1200">
                <a:solidFill>
                  <a:schemeClr val="tx1"/>
                </a:solidFill>
                <a:latin typeface="+mn-lt"/>
                <a:ea typeface="+mn-ea"/>
                <a:cs typeface="+mn-cs"/>
              </a:defRPr>
            </a:lvl6pPr>
            <a:lvl7pPr marL="1543050" indent="0" algn="l" defTabSz="514350" rtl="0" eaLnBrk="1" latinLnBrk="0" hangingPunct="1">
              <a:spcBef>
                <a:spcPct val="20000"/>
              </a:spcBef>
              <a:buFont typeface="Arial" pitchFamily="34" charset="0"/>
              <a:buNone/>
              <a:defRPr sz="900" b="1" kern="1200">
                <a:solidFill>
                  <a:schemeClr val="tx1"/>
                </a:solidFill>
                <a:latin typeface="+mn-lt"/>
                <a:ea typeface="+mn-ea"/>
                <a:cs typeface="+mn-cs"/>
              </a:defRPr>
            </a:lvl7pPr>
            <a:lvl8pPr marL="1800225" indent="0" algn="l" defTabSz="514350" rtl="0" eaLnBrk="1" latinLnBrk="0" hangingPunct="1">
              <a:spcBef>
                <a:spcPct val="20000"/>
              </a:spcBef>
              <a:buFont typeface="Arial" pitchFamily="34" charset="0"/>
              <a:buNone/>
              <a:defRPr sz="900" b="1" kern="1200">
                <a:solidFill>
                  <a:schemeClr val="tx1"/>
                </a:solidFill>
                <a:latin typeface="+mn-lt"/>
                <a:ea typeface="+mn-ea"/>
                <a:cs typeface="+mn-cs"/>
              </a:defRPr>
            </a:lvl8pPr>
            <a:lvl9pPr marL="2057400" indent="0" algn="l" defTabSz="514350" rtl="0" eaLnBrk="1" latinLnBrk="0" hangingPunct="1">
              <a:spcBef>
                <a:spcPct val="20000"/>
              </a:spcBef>
              <a:buFont typeface="Arial" pitchFamily="34" charset="0"/>
              <a:buNone/>
              <a:defRPr sz="900" b="1" kern="1200">
                <a:solidFill>
                  <a:schemeClr val="tx1"/>
                </a:solidFill>
                <a:latin typeface="+mn-lt"/>
                <a:ea typeface="+mn-ea"/>
                <a:cs typeface="+mn-cs"/>
              </a:defRPr>
            </a:lvl9pPr>
          </a:lstStyle>
          <a:p>
            <a:r>
              <a:rPr lang="en-US" sz="3600" dirty="0"/>
              <a:t>Consumption of Organizational Effort?</a:t>
            </a:r>
          </a:p>
        </p:txBody>
      </p:sp>
      <p:sp>
        <p:nvSpPr>
          <p:cNvPr id="10" name="Oval Callout 3">
            <a:extLst>
              <a:ext uri="{FF2B5EF4-FFF2-40B4-BE49-F238E27FC236}">
                <a16:creationId xmlns:a16="http://schemas.microsoft.com/office/drawing/2014/main" id="{C4381BC4-6E2E-47A7-9943-359027688165}"/>
              </a:ext>
            </a:extLst>
          </p:cNvPr>
          <p:cNvSpPr/>
          <p:nvPr/>
        </p:nvSpPr>
        <p:spPr>
          <a:xfrm>
            <a:off x="225545" y="2367168"/>
            <a:ext cx="8616709" cy="2428461"/>
          </a:xfrm>
          <a:prstGeom prst="wedgeEllipseCallout">
            <a:avLst/>
          </a:prstGeom>
          <a:ln>
            <a:solidFill>
              <a:srgbClr val="2D4E6B"/>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269082" lvl="1" indent="0">
              <a:buNone/>
            </a:pPr>
            <a:r>
              <a:rPr lang="en-US" sz="2800" dirty="0">
                <a:solidFill>
                  <a:srgbClr val="006424"/>
                </a:solidFill>
              </a:rPr>
              <a:t>What will help us better understand the demands of a program and what we put into it?</a:t>
            </a:r>
          </a:p>
        </p:txBody>
      </p:sp>
      <p:sp>
        <p:nvSpPr>
          <p:cNvPr id="8" name="Title 1"/>
          <p:cNvSpPr txBox="1">
            <a:spLocks/>
          </p:cNvSpPr>
          <p:nvPr/>
        </p:nvSpPr>
        <p:spPr>
          <a:xfrm>
            <a:off x="152400" y="81754"/>
            <a:ext cx="8763000" cy="756445"/>
          </a:xfrm>
          <a:prstGeom prst="rect">
            <a:avLst/>
          </a:prstGeom>
        </p:spPr>
        <p:txBody>
          <a:bodyPr vert="horz" lIns="91440" tIns="45720" rIns="91440" bIns="45720" rtlCol="0" anchor="ctr">
            <a:normAutofit fontScale="90000"/>
          </a:bodyPr>
          <a:lstStyle>
            <a:lvl1pPr algn="l" defTabSz="514350" rtl="0" eaLnBrk="1" latinLnBrk="0" hangingPunct="1">
              <a:spcBef>
                <a:spcPct val="0"/>
              </a:spcBef>
              <a:buNone/>
              <a:defRPr sz="3600" kern="1200">
                <a:solidFill>
                  <a:srgbClr val="2D4E6B"/>
                </a:solidFill>
                <a:latin typeface="+mj-lt"/>
                <a:ea typeface="+mj-ea"/>
                <a:cs typeface="+mj-cs"/>
              </a:defRPr>
            </a:lvl1pPr>
          </a:lstStyle>
          <a:p>
            <a:r>
              <a:rPr lang="en-US" dirty="0"/>
              <a:t>To what extent do we understand our program’s: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9661" y="81754"/>
            <a:ext cx="744339" cy="708285"/>
          </a:xfrm>
          <a:prstGeom prst="rect">
            <a:avLst/>
          </a:prstGeom>
        </p:spPr>
      </p:pic>
    </p:spTree>
    <p:extLst>
      <p:ext uri="{BB962C8B-B14F-4D97-AF65-F5344CB8AC3E}">
        <p14:creationId xmlns:p14="http://schemas.microsoft.com/office/powerpoint/2010/main" val="6920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r>
              <a:rPr lang="en-US" dirty="0"/>
              <a:t>Your Programmatic Measurements…</a:t>
            </a:r>
          </a:p>
        </p:txBody>
      </p:sp>
      <p:sp>
        <p:nvSpPr>
          <p:cNvPr id="4" name="TextBox 3"/>
          <p:cNvSpPr txBox="1"/>
          <p:nvPr/>
        </p:nvSpPr>
        <p:spPr>
          <a:xfrm>
            <a:off x="152400" y="1043969"/>
            <a:ext cx="8915400" cy="1754326"/>
          </a:xfrm>
          <a:prstGeom prst="rect">
            <a:avLst/>
          </a:prstGeom>
          <a:noFill/>
        </p:spPr>
        <p:txBody>
          <a:bodyPr wrap="square" rtlCol="0">
            <a:spAutoFit/>
          </a:bodyPr>
          <a:lstStyle/>
          <a:p>
            <a:r>
              <a:rPr lang="en-US" sz="2800" dirty="0">
                <a:solidFill>
                  <a:srgbClr val="006424"/>
                </a:solidFill>
              </a:rPr>
              <a:t>Using the worksheet, consider what criteria could be used to determine …  </a:t>
            </a:r>
          </a:p>
          <a:p>
            <a:endParaRPr lang="en-US" sz="2800" dirty="0">
              <a:solidFill>
                <a:srgbClr val="006424"/>
              </a:solidFill>
            </a:endParaRPr>
          </a:p>
          <a:p>
            <a:endParaRPr lang="en-US" sz="2400" dirty="0">
              <a:solidFill>
                <a:srgbClr val="006424"/>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9403" y="81755"/>
            <a:ext cx="462197" cy="551877"/>
          </a:xfrm>
          <a:prstGeom prst="rect">
            <a:avLst/>
          </a:prstGeom>
        </p:spPr>
      </p:pic>
      <p:graphicFrame>
        <p:nvGraphicFramePr>
          <p:cNvPr id="2" name="Table 1">
            <a:extLst>
              <a:ext uri="{FF2B5EF4-FFF2-40B4-BE49-F238E27FC236}">
                <a16:creationId xmlns:a16="http://schemas.microsoft.com/office/drawing/2014/main" id="{286D79BB-45C7-4C82-AEF7-372653346333}"/>
              </a:ext>
            </a:extLst>
          </p:cNvPr>
          <p:cNvGraphicFramePr>
            <a:graphicFrameLocks noGrp="1"/>
          </p:cNvGraphicFramePr>
          <p:nvPr>
            <p:extLst>
              <p:ext uri="{D42A27DB-BD31-4B8C-83A1-F6EECF244321}">
                <p14:modId xmlns:p14="http://schemas.microsoft.com/office/powerpoint/2010/main" val="4116879520"/>
              </p:ext>
            </p:extLst>
          </p:nvPr>
        </p:nvGraphicFramePr>
        <p:xfrm>
          <a:off x="2975310" y="2059916"/>
          <a:ext cx="2521170" cy="3999579"/>
        </p:xfrm>
        <a:graphic>
          <a:graphicData uri="http://schemas.openxmlformats.org/drawingml/2006/table">
            <a:tbl>
              <a:tblPr firstRow="1" bandRow="1">
                <a:tableStyleId>{7DF18680-E054-41AD-8BC1-D1AEF772440D}</a:tableStyleId>
              </a:tblPr>
              <a:tblGrid>
                <a:gridCol w="2521170">
                  <a:extLst>
                    <a:ext uri="{9D8B030D-6E8A-4147-A177-3AD203B41FA5}">
                      <a16:colId xmlns:a16="http://schemas.microsoft.com/office/drawing/2014/main" val="3277121079"/>
                    </a:ext>
                  </a:extLst>
                </a:gridCol>
              </a:tblGrid>
              <a:tr h="892811">
                <a:tc>
                  <a:txBody>
                    <a:bodyPr/>
                    <a:lstStyle/>
                    <a:p>
                      <a:pPr algn="ctr"/>
                      <a:r>
                        <a:rPr lang="en-US" sz="2800" b="1" dirty="0">
                          <a:solidFill>
                            <a:schemeClr val="tx1"/>
                          </a:solidFill>
                        </a:rPr>
                        <a:t>Organizational Effort</a:t>
                      </a:r>
                    </a:p>
                  </a:txBody>
                  <a:tcPr/>
                </a:tc>
                <a:extLst>
                  <a:ext uri="{0D108BD9-81ED-4DB2-BD59-A6C34878D82A}">
                    <a16:rowId xmlns:a16="http://schemas.microsoft.com/office/drawing/2014/main" val="860925765"/>
                  </a:ext>
                </a:extLst>
              </a:tr>
              <a:tr h="3054699">
                <a:tc>
                  <a:txBody>
                    <a:bodyPr/>
                    <a:lstStyle/>
                    <a:p>
                      <a:endParaRPr lang="en-US" dirty="0"/>
                    </a:p>
                  </a:txBody>
                  <a:tcPr/>
                </a:tc>
                <a:extLst>
                  <a:ext uri="{0D108BD9-81ED-4DB2-BD59-A6C34878D82A}">
                    <a16:rowId xmlns:a16="http://schemas.microsoft.com/office/drawing/2014/main" val="309884910"/>
                  </a:ext>
                </a:extLst>
              </a:tr>
            </a:tbl>
          </a:graphicData>
        </a:graphic>
      </p:graphicFrame>
    </p:spTree>
    <p:extLst>
      <p:ext uri="{BB962C8B-B14F-4D97-AF65-F5344CB8AC3E}">
        <p14:creationId xmlns:p14="http://schemas.microsoft.com/office/powerpoint/2010/main" val="2923766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AEA68-E5DF-4A79-B5D8-75C0F903F36D}"/>
              </a:ext>
            </a:extLst>
          </p:cNvPr>
          <p:cNvSpPr>
            <a:spLocks noGrp="1"/>
          </p:cNvSpPr>
          <p:nvPr>
            <p:ph type="title"/>
          </p:nvPr>
        </p:nvSpPr>
        <p:spPr/>
        <p:txBody>
          <a:bodyPr/>
          <a:lstStyle/>
          <a:p>
            <a:r>
              <a:rPr lang="en-US" dirty="0"/>
              <a:t>Guiding Questions</a:t>
            </a:r>
          </a:p>
        </p:txBody>
      </p:sp>
      <p:sp>
        <p:nvSpPr>
          <p:cNvPr id="11" name="Title 9">
            <a:extLst>
              <a:ext uri="{FF2B5EF4-FFF2-40B4-BE49-F238E27FC236}">
                <a16:creationId xmlns:a16="http://schemas.microsoft.com/office/drawing/2014/main" id="{00FBC721-C09A-41EC-8A72-D3A5CB220A71}"/>
              </a:ext>
            </a:extLst>
          </p:cNvPr>
          <p:cNvSpPr txBox="1">
            <a:spLocks/>
          </p:cNvSpPr>
          <p:nvPr/>
        </p:nvSpPr>
        <p:spPr>
          <a:xfrm>
            <a:off x="564080" y="1174544"/>
            <a:ext cx="8402610" cy="4857850"/>
          </a:xfrm>
          <a:prstGeom prst="rect">
            <a:avLst/>
          </a:prstGeom>
        </p:spPr>
        <p:txBody>
          <a:bodyPr vert="horz" lIns="91440" tIns="45720" rIns="91440" bIns="45720" rtlCol="0" anchor="ctr">
            <a:noAutofit/>
          </a:bodyPr>
          <a:lstStyle>
            <a:lvl1pPr algn="l" defTabSz="514350" rtl="0" eaLnBrk="1" latinLnBrk="0" hangingPunct="1">
              <a:spcBef>
                <a:spcPct val="0"/>
              </a:spcBef>
              <a:buNone/>
              <a:defRPr sz="3600" kern="1200">
                <a:solidFill>
                  <a:srgbClr val="2D4E6B"/>
                </a:solidFill>
                <a:latin typeface="+mj-lt"/>
                <a:ea typeface="+mj-ea"/>
                <a:cs typeface="+mj-cs"/>
              </a:defRPr>
            </a:lvl1pPr>
          </a:lstStyle>
          <a:p>
            <a:r>
              <a:rPr lang="en-US" sz="3200" dirty="0">
                <a:solidFill>
                  <a:srgbClr val="006424"/>
                </a:solidFill>
              </a:rPr>
              <a:t>To what extent do we understand our program’s…</a:t>
            </a:r>
          </a:p>
          <a:p>
            <a:endParaRPr lang="en-US" sz="2400" dirty="0">
              <a:solidFill>
                <a:srgbClr val="006424"/>
              </a:solidFill>
            </a:endParaRPr>
          </a:p>
          <a:p>
            <a:pPr lvl="2">
              <a:spcAft>
                <a:spcPts val="3000"/>
              </a:spcAft>
            </a:pPr>
            <a:r>
              <a:rPr lang="en-US" sz="3200" b="1" dirty="0">
                <a:solidFill>
                  <a:srgbClr val="006424"/>
                </a:solidFill>
              </a:rPr>
              <a:t>Financial performance</a:t>
            </a:r>
            <a:r>
              <a:rPr lang="en-US" sz="3200" dirty="0">
                <a:solidFill>
                  <a:srgbClr val="006424"/>
                </a:solidFill>
              </a:rPr>
              <a:t>?</a:t>
            </a:r>
          </a:p>
          <a:p>
            <a:pPr lvl="2">
              <a:spcAft>
                <a:spcPts val="3000"/>
              </a:spcAft>
            </a:pPr>
            <a:r>
              <a:rPr lang="en-US" sz="3200" dirty="0">
                <a:solidFill>
                  <a:srgbClr val="006424"/>
                </a:solidFill>
              </a:rPr>
              <a:t>Alignment with our </a:t>
            </a:r>
            <a:r>
              <a:rPr lang="en-US" sz="3200" b="1" dirty="0">
                <a:solidFill>
                  <a:srgbClr val="006424"/>
                </a:solidFill>
              </a:rPr>
              <a:t>organization</a:t>
            </a:r>
            <a:r>
              <a:rPr lang="en-US" sz="3200" dirty="0">
                <a:solidFill>
                  <a:srgbClr val="006424"/>
                </a:solidFill>
              </a:rPr>
              <a:t> and its </a:t>
            </a:r>
            <a:r>
              <a:rPr lang="en-US" sz="3200" b="1" dirty="0">
                <a:solidFill>
                  <a:srgbClr val="006424"/>
                </a:solidFill>
              </a:rPr>
              <a:t>strategy</a:t>
            </a:r>
            <a:r>
              <a:rPr lang="en-US" sz="3200" dirty="0">
                <a:solidFill>
                  <a:srgbClr val="006424"/>
                </a:solidFill>
              </a:rPr>
              <a:t> to achieve community benefit?</a:t>
            </a:r>
          </a:p>
          <a:p>
            <a:pPr lvl="2">
              <a:spcAft>
                <a:spcPts val="3000"/>
              </a:spcAft>
            </a:pPr>
            <a:r>
              <a:rPr lang="en-US" sz="3200" dirty="0">
                <a:solidFill>
                  <a:srgbClr val="006424"/>
                </a:solidFill>
              </a:rPr>
              <a:t>Achievement of </a:t>
            </a:r>
            <a:r>
              <a:rPr lang="en-US" sz="3200" b="1" dirty="0">
                <a:solidFill>
                  <a:srgbClr val="006424"/>
                </a:solidFill>
              </a:rPr>
              <a:t>outcomes </a:t>
            </a:r>
            <a:r>
              <a:rPr lang="en-US" sz="3200" dirty="0">
                <a:solidFill>
                  <a:srgbClr val="006424"/>
                </a:solidFill>
              </a:rPr>
              <a:t>and process evaluation indicators?</a:t>
            </a:r>
          </a:p>
          <a:p>
            <a:pPr lvl="2">
              <a:spcAft>
                <a:spcPts val="3000"/>
              </a:spcAft>
            </a:pPr>
            <a:r>
              <a:rPr lang="en-US" sz="3200" dirty="0">
                <a:solidFill>
                  <a:srgbClr val="006424"/>
                </a:solidFill>
              </a:rPr>
              <a:t>Consumption of organizational </a:t>
            </a:r>
            <a:r>
              <a:rPr lang="en-US" sz="3200" b="1" dirty="0">
                <a:solidFill>
                  <a:srgbClr val="006424"/>
                </a:solidFill>
              </a:rPr>
              <a:t>effort</a:t>
            </a:r>
            <a:r>
              <a:rPr lang="en-US" sz="3200" dirty="0">
                <a:solidFill>
                  <a:srgbClr val="006424"/>
                </a:solidFill>
              </a:rPr>
              <a:t>?</a:t>
            </a:r>
          </a:p>
        </p:txBody>
      </p:sp>
      <p:pic>
        <p:nvPicPr>
          <p:cNvPr id="7" name="Picture 6" descr="https://encrypted-tbn1.gstatic.com/images?q=tbn:ANd9GcSGTrs3Tcc4LFwN_E7Fr01B0GoZV1Ne-ZhULj-qB64DJtgwb0f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205" t="9072" r="8334" b="10466"/>
          <a:stretch/>
        </p:blipFill>
        <p:spPr bwMode="auto">
          <a:xfrm>
            <a:off x="509407" y="1807039"/>
            <a:ext cx="743859" cy="7438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jpollock\AppData\Local\Microsoft\Windows\Temporary Internet Files\Content.IE5\Z3512ESI\MP900433140[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32129" y="4307101"/>
            <a:ext cx="911805" cy="780679"/>
          </a:xfrm>
          <a:prstGeom prst="rect">
            <a:avLst/>
          </a:prstGeom>
          <a:noFill/>
        </p:spPr>
      </p:pic>
      <p:sp>
        <p:nvSpPr>
          <p:cNvPr id="13" name="Quad Arrow 12"/>
          <p:cNvSpPr/>
          <p:nvPr/>
        </p:nvSpPr>
        <p:spPr>
          <a:xfrm>
            <a:off x="481294" y="3148780"/>
            <a:ext cx="813476" cy="560439"/>
          </a:xfrm>
          <a:prstGeom prst="quad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4080" y="5427075"/>
            <a:ext cx="744339" cy="708285"/>
          </a:xfrm>
          <a:prstGeom prst="rect">
            <a:avLst/>
          </a:prstGeom>
        </p:spPr>
      </p:pic>
    </p:spTree>
    <p:extLst>
      <p:ext uri="{BB962C8B-B14F-4D97-AF65-F5344CB8AC3E}">
        <p14:creationId xmlns:p14="http://schemas.microsoft.com/office/powerpoint/2010/main" val="3499137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the Matrix Map Tool</a:t>
            </a:r>
          </a:p>
        </p:txBody>
      </p:sp>
      <p:sp>
        <p:nvSpPr>
          <p:cNvPr id="3" name="Content Placeholder 2"/>
          <p:cNvSpPr>
            <a:spLocks noGrp="1"/>
          </p:cNvSpPr>
          <p:nvPr>
            <p:ph idx="1"/>
          </p:nvPr>
        </p:nvSpPr>
        <p:spPr>
          <a:xfrm>
            <a:off x="409551" y="1162706"/>
            <a:ext cx="8734449" cy="3922987"/>
          </a:xfrm>
        </p:spPr>
        <p:txBody>
          <a:bodyPr/>
          <a:lstStyle/>
          <a:p>
            <a:r>
              <a:rPr lang="en-US" sz="3600" dirty="0"/>
              <a:t>The Matrix Map is a tool intended to support an organization’s fiduciaries in defining and applying </a:t>
            </a:r>
            <a:r>
              <a:rPr lang="en-US" sz="3600" b="1" dirty="0"/>
              <a:t>consistent criteria </a:t>
            </a:r>
            <a:r>
              <a:rPr lang="en-US" sz="3600" dirty="0"/>
              <a:t>to decide whether to invest in, reduce, or eliminate a program and/or organizational effort.</a:t>
            </a:r>
            <a:endParaRPr lang="en-US" dirty="0"/>
          </a:p>
          <a:p>
            <a:endParaRPr lang="en-US" sz="3600" dirty="0"/>
          </a:p>
        </p:txBody>
      </p:sp>
      <p:pic>
        <p:nvPicPr>
          <p:cNvPr id="2050" name="Picture 2" descr="Image result for decision making"/>
          <p:cNvPicPr>
            <a:picLocks noChangeAspect="1" noChangeArrowheads="1"/>
          </p:cNvPicPr>
          <p:nvPr/>
        </p:nvPicPr>
        <p:blipFill>
          <a:blip r:embed="rId3">
            <a:clrChange>
              <a:clrFrom>
                <a:srgbClr val="FDFDF3"/>
              </a:clrFrom>
              <a:clrTo>
                <a:srgbClr val="FDFDF3">
                  <a:alpha val="0"/>
                </a:srgbClr>
              </a:clrTo>
            </a:clrChange>
            <a:extLst>
              <a:ext uri="{28A0092B-C50C-407E-A947-70E740481C1C}">
                <a14:useLocalDpi xmlns:a14="http://schemas.microsoft.com/office/drawing/2010/main" val="0"/>
              </a:ext>
            </a:extLst>
          </a:blip>
          <a:srcRect/>
          <a:stretch>
            <a:fillRect/>
          </a:stretch>
        </p:blipFill>
        <p:spPr bwMode="auto">
          <a:xfrm>
            <a:off x="3619590" y="3988515"/>
            <a:ext cx="2194356" cy="219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84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A12B-60C4-48D8-9BF1-7AA86F76F3E0}"/>
              </a:ext>
            </a:extLst>
          </p:cNvPr>
          <p:cNvSpPr>
            <a:spLocks noGrp="1"/>
          </p:cNvSpPr>
          <p:nvPr>
            <p:ph type="title"/>
          </p:nvPr>
        </p:nvSpPr>
        <p:spPr/>
        <p:txBody>
          <a:bodyPr/>
          <a:lstStyle/>
          <a:p>
            <a:endParaRPr lang="en-US"/>
          </a:p>
        </p:txBody>
      </p:sp>
      <p:pic>
        <p:nvPicPr>
          <p:cNvPr id="1026" name="Picture 2">
            <a:extLst>
              <a:ext uri="{FF2B5EF4-FFF2-40B4-BE49-F238E27FC236}">
                <a16:creationId xmlns:a16="http://schemas.microsoft.com/office/drawing/2014/main" id="{FCE03CEC-33CF-4CDB-92C8-2AAF8A75A35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74884" y="1054505"/>
            <a:ext cx="6394232" cy="5115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904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102527" y="3350369"/>
            <a:ext cx="2887921" cy="12386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Connecting Outcomes to Operations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7050638"/>
              </p:ext>
            </p:extLst>
          </p:nvPr>
        </p:nvGraphicFramePr>
        <p:xfrm>
          <a:off x="331448" y="947266"/>
          <a:ext cx="460248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rotWithShape="1">
          <a:blip r:embed="rId8"/>
          <a:srcRect t="21380" r="41281"/>
          <a:stretch/>
        </p:blipFill>
        <p:spPr>
          <a:xfrm>
            <a:off x="5102527" y="1392701"/>
            <a:ext cx="2887921" cy="1828800"/>
          </a:xfrm>
          <a:prstGeom prst="rect">
            <a:avLst/>
          </a:prstGeom>
          <a:ln>
            <a:solidFill>
              <a:schemeClr val="tx1"/>
            </a:solidFill>
          </a:ln>
        </p:spPr>
      </p:pic>
      <p:sp>
        <p:nvSpPr>
          <p:cNvPr id="6" name="TextBox 5"/>
          <p:cNvSpPr txBox="1"/>
          <p:nvPr/>
        </p:nvSpPr>
        <p:spPr>
          <a:xfrm>
            <a:off x="5348671" y="2076268"/>
            <a:ext cx="2473178" cy="461665"/>
          </a:xfrm>
          <a:prstGeom prst="rect">
            <a:avLst/>
          </a:prstGeom>
          <a:solidFill>
            <a:schemeClr val="bg1"/>
          </a:solidFill>
        </p:spPr>
        <p:txBody>
          <a:bodyPr wrap="none" rtlCol="0">
            <a:spAutoFit/>
          </a:bodyPr>
          <a:lstStyle/>
          <a:p>
            <a:r>
              <a:rPr lang="en-US" sz="2400" dirty="0"/>
              <a:t>STRATEGY SCREEN</a:t>
            </a:r>
          </a:p>
        </p:txBody>
      </p:sp>
      <p:pic>
        <p:nvPicPr>
          <p:cNvPr id="7" name="Picture 2" descr="https://encrypted-tbn3.gstatic.com/images?q=tbn:ANd9GcSKHSw_FRvyCyOlXzMYY850gTooyqTseA4qZ1HwL2yWlkYG50sQh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61746" y="4652969"/>
            <a:ext cx="1026568" cy="15398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10" cstate="print"/>
          <a:srcRect l="3782" t="5628" r="2916"/>
          <a:stretch/>
        </p:blipFill>
        <p:spPr bwMode="auto">
          <a:xfrm>
            <a:off x="6188526" y="4716925"/>
            <a:ext cx="1874239" cy="1411941"/>
          </a:xfrm>
          <a:prstGeom prst="rect">
            <a:avLst/>
          </a:prstGeom>
          <a:noFill/>
          <a:ln w="9525">
            <a:noFill/>
            <a:miter lim="800000"/>
            <a:headEnd/>
            <a:tailEnd/>
          </a:ln>
        </p:spPr>
      </p:pic>
      <p:sp>
        <p:nvSpPr>
          <p:cNvPr id="9" name="TextBox 8"/>
          <p:cNvSpPr txBox="1"/>
          <p:nvPr/>
        </p:nvSpPr>
        <p:spPr>
          <a:xfrm>
            <a:off x="5790235" y="5042536"/>
            <a:ext cx="1590051" cy="523220"/>
          </a:xfrm>
          <a:prstGeom prst="rect">
            <a:avLst/>
          </a:prstGeom>
          <a:solidFill>
            <a:schemeClr val="bg1"/>
          </a:solidFill>
        </p:spPr>
        <p:txBody>
          <a:bodyPr wrap="none" rtlCol="0">
            <a:spAutoFit/>
          </a:bodyPr>
          <a:lstStyle/>
          <a:p>
            <a:pPr algn="ctr"/>
            <a:r>
              <a:rPr lang="en-US" sz="2800" dirty="0"/>
              <a:t>REPORTS </a:t>
            </a:r>
          </a:p>
        </p:txBody>
      </p:sp>
      <p:sp>
        <p:nvSpPr>
          <p:cNvPr id="10" name="TextBox 9"/>
          <p:cNvSpPr txBox="1"/>
          <p:nvPr/>
        </p:nvSpPr>
        <p:spPr>
          <a:xfrm>
            <a:off x="6411091" y="3670953"/>
            <a:ext cx="397866" cy="646331"/>
          </a:xfrm>
          <a:prstGeom prst="rect">
            <a:avLst/>
          </a:prstGeom>
          <a:noFill/>
        </p:spPr>
        <p:txBody>
          <a:bodyPr wrap="none" rtlCol="0">
            <a:spAutoFit/>
          </a:bodyPr>
          <a:lstStyle/>
          <a:p>
            <a:r>
              <a:rPr lang="en-US" sz="3600" b="1" dirty="0"/>
              <a:t>?</a:t>
            </a:r>
          </a:p>
        </p:txBody>
      </p:sp>
      <p:grpSp>
        <p:nvGrpSpPr>
          <p:cNvPr id="12" name="Group 11"/>
          <p:cNvGrpSpPr/>
          <p:nvPr/>
        </p:nvGrpSpPr>
        <p:grpSpPr>
          <a:xfrm>
            <a:off x="1951062" y="1479190"/>
            <a:ext cx="1495539" cy="3489907"/>
            <a:chOff x="1951062" y="1479190"/>
            <a:chExt cx="1495539" cy="3489907"/>
          </a:xfrm>
        </p:grpSpPr>
        <p:grpSp>
          <p:nvGrpSpPr>
            <p:cNvPr id="3" name="Group 2">
              <a:extLst>
                <a:ext uri="{FF2B5EF4-FFF2-40B4-BE49-F238E27FC236}">
                  <a16:creationId xmlns:a16="http://schemas.microsoft.com/office/drawing/2014/main" id="{BE3A01BA-E9FF-49B8-BF6D-C6DDBE7F2379}"/>
                </a:ext>
              </a:extLst>
            </p:cNvPr>
            <p:cNvGrpSpPr/>
            <p:nvPr/>
          </p:nvGrpSpPr>
          <p:grpSpPr>
            <a:xfrm>
              <a:off x="1951062" y="1479190"/>
              <a:ext cx="1363251" cy="1975191"/>
              <a:chOff x="1719584" y="1662419"/>
              <a:chExt cx="1363251" cy="1975191"/>
            </a:xfrm>
          </p:grpSpPr>
          <p:pic>
            <p:nvPicPr>
              <p:cNvPr id="13" name="Picture 2" descr="C:\Users\jpollock\AppData\Local\Microsoft\Windows\Temporary Internet Files\Content.IE5\Z3512ESI\MP900433140[1].jpg">
                <a:extLst>
                  <a:ext uri="{FF2B5EF4-FFF2-40B4-BE49-F238E27FC236}">
                    <a16:creationId xmlns:a16="http://schemas.microsoft.com/office/drawing/2014/main" id="{A60AC707-1C9C-4B3D-A4DA-157BC16A8D05}"/>
                  </a:ext>
                </a:extLst>
              </p:cNvPr>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2453641" y="1662419"/>
                <a:ext cx="629194" cy="538710"/>
              </a:xfrm>
              <a:prstGeom prst="rect">
                <a:avLst/>
              </a:prstGeom>
              <a:noFill/>
            </p:spPr>
          </p:pic>
          <p:sp>
            <p:nvSpPr>
              <p:cNvPr id="15" name="Quad Arrow 12">
                <a:extLst>
                  <a:ext uri="{FF2B5EF4-FFF2-40B4-BE49-F238E27FC236}">
                    <a16:creationId xmlns:a16="http://schemas.microsoft.com/office/drawing/2014/main" id="{76F05BE2-F1BD-4E90-B1EE-6024D61743CE}"/>
                  </a:ext>
                </a:extLst>
              </p:cNvPr>
              <p:cNvSpPr/>
              <p:nvPr/>
            </p:nvSpPr>
            <p:spPr>
              <a:xfrm>
                <a:off x="1719584" y="3149892"/>
                <a:ext cx="707922" cy="487718"/>
              </a:xfrm>
              <a:prstGeom prst="quad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pic>
          <p:nvPicPr>
            <p:cNvPr id="17" name="Picture 16" descr="https://encrypted-tbn1.gstatic.com/images?q=tbn:ANd9GcSGTrs3Tcc4LFwN_E7Fr01B0GoZV1Ne-ZhULj-qB64DJtgwb0fo">
              <a:extLst>
                <a:ext uri="{FF2B5EF4-FFF2-40B4-BE49-F238E27FC236}">
                  <a16:creationId xmlns:a16="http://schemas.microsoft.com/office/drawing/2014/main" id="{2AF50B56-169B-400D-BAA4-488ACE12E8E1}"/>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1205" t="9072" r="8334" b="10466"/>
            <a:stretch/>
          </p:blipFill>
          <p:spPr bwMode="auto">
            <a:xfrm>
              <a:off x="2355239" y="4440596"/>
              <a:ext cx="528501" cy="5285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64443" y="4435403"/>
              <a:ext cx="482158" cy="458804"/>
            </a:xfrm>
            <a:prstGeom prst="rect">
              <a:avLst/>
            </a:prstGeom>
          </p:spPr>
        </p:pic>
      </p:grpSp>
    </p:spTree>
    <p:extLst>
      <p:ext uri="{BB962C8B-B14F-4D97-AF65-F5344CB8AC3E}">
        <p14:creationId xmlns:p14="http://schemas.microsoft.com/office/powerpoint/2010/main" val="3621753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4" name="Oval Callout 3"/>
          <p:cNvSpPr/>
          <p:nvPr/>
        </p:nvSpPr>
        <p:spPr>
          <a:xfrm>
            <a:off x="263645" y="2188845"/>
            <a:ext cx="8616709" cy="2480310"/>
          </a:xfrm>
          <a:prstGeom prst="wedgeEllipseCallout">
            <a:avLst/>
          </a:prstGeom>
          <a:ln>
            <a:solidFill>
              <a:srgbClr val="2D4E6B"/>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solidFill>
                  <a:srgbClr val="006424"/>
                </a:solidFill>
              </a:rPr>
              <a:t>“How do you know when a program is (or isn’t!) a ‘keeper’ within your organization?”</a:t>
            </a:r>
          </a:p>
        </p:txBody>
      </p:sp>
      <p:pic>
        <p:nvPicPr>
          <p:cNvPr id="5" name="Picture 2" descr="Image result for conversation">
            <a:extLst>
              <a:ext uri="{FF2B5EF4-FFF2-40B4-BE49-F238E27FC236}">
                <a16:creationId xmlns:a16="http://schemas.microsoft.com/office/drawing/2014/main" id="{DDC205B6-2B32-4528-801D-0FDAA36827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1856" y="1"/>
            <a:ext cx="1152144" cy="930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653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6" name="Title 25"/>
          <p:cNvSpPr>
            <a:spLocks noGrp="1"/>
          </p:cNvSpPr>
          <p:nvPr>
            <p:ph type="title"/>
          </p:nvPr>
        </p:nvSpPr>
        <p:spPr/>
        <p:txBody>
          <a:bodyPr>
            <a:normAutofit/>
          </a:bodyPr>
          <a:lstStyle/>
          <a:p>
            <a:r>
              <a:rPr lang="en-US" dirty="0"/>
              <a:t>Matrix Map – Sustainability Screen</a:t>
            </a:r>
          </a:p>
        </p:txBody>
      </p:sp>
      <p:graphicFrame>
        <p:nvGraphicFramePr>
          <p:cNvPr id="26" name="Content Placeholder 3"/>
          <p:cNvGraphicFramePr>
            <a:graphicFrameLocks/>
          </p:cNvGraphicFramePr>
          <p:nvPr>
            <p:extLst>
              <p:ext uri="{D42A27DB-BD31-4B8C-83A1-F6EECF244321}">
                <p14:modId xmlns:p14="http://schemas.microsoft.com/office/powerpoint/2010/main" val="3773589552"/>
              </p:ext>
            </p:extLst>
          </p:nvPr>
        </p:nvGraphicFramePr>
        <p:xfrm>
          <a:off x="2573215" y="1092697"/>
          <a:ext cx="8001000" cy="4400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7" name="Picture 2" descr="C:\Users\jpollock\AppData\Local\Microsoft\Windows\Temporary Internet Files\Content.IE5\9GMDQGP4\MP900433140[1].jpg"/>
          <p:cNvPicPr>
            <a:picLocks noChangeAspect="1" noChangeArrowheads="1"/>
          </p:cNvPicPr>
          <p:nvPr/>
        </p:nvPicPr>
        <p:blipFill>
          <a:blip r:embed="rId8" cstate="print"/>
          <a:srcRect l="4167" t="4867" r="8333" b="7536"/>
          <a:stretch>
            <a:fillRect/>
          </a:stretch>
        </p:blipFill>
        <p:spPr bwMode="auto">
          <a:xfrm>
            <a:off x="4706815" y="1605737"/>
            <a:ext cx="1555750" cy="1333500"/>
          </a:xfrm>
          <a:prstGeom prst="rect">
            <a:avLst/>
          </a:prstGeom>
          <a:noFill/>
        </p:spPr>
      </p:pic>
      <p:pic>
        <p:nvPicPr>
          <p:cNvPr id="28" name="Picture 4" descr="C:\Users\jpollock\AppData\Local\Microsoft\Windows\Temporary Internet Files\Content.IE5\9GMDQGP4\MC900441361[1].png"/>
          <p:cNvPicPr>
            <a:picLocks noChangeAspect="1" noChangeArrowheads="1"/>
          </p:cNvPicPr>
          <p:nvPr/>
        </p:nvPicPr>
        <p:blipFill>
          <a:blip r:embed="rId9" cstate="print"/>
          <a:srcRect/>
          <a:stretch>
            <a:fillRect/>
          </a:stretch>
        </p:blipFill>
        <p:spPr bwMode="auto">
          <a:xfrm>
            <a:off x="6764215" y="1377137"/>
            <a:ext cx="1778000" cy="1778000"/>
          </a:xfrm>
          <a:prstGeom prst="rect">
            <a:avLst/>
          </a:prstGeom>
          <a:noFill/>
        </p:spPr>
      </p:pic>
      <p:pic>
        <p:nvPicPr>
          <p:cNvPr id="29" name="Picture 5" descr="C:\Users\jpollock\AppData\Local\Microsoft\Windows\Temporary Internet Files\Content.IE5\ATISHMW2\MC900434720[1].png"/>
          <p:cNvPicPr>
            <a:picLocks noChangeAspect="1" noChangeArrowheads="1"/>
          </p:cNvPicPr>
          <p:nvPr/>
        </p:nvPicPr>
        <p:blipFill>
          <a:blip r:embed="rId10" cstate="print"/>
          <a:srcRect/>
          <a:stretch>
            <a:fillRect/>
          </a:stretch>
        </p:blipFill>
        <p:spPr bwMode="auto">
          <a:xfrm>
            <a:off x="4554416" y="3379509"/>
            <a:ext cx="1926028" cy="1926028"/>
          </a:xfrm>
          <a:prstGeom prst="rect">
            <a:avLst/>
          </a:prstGeom>
          <a:noFill/>
        </p:spPr>
      </p:pic>
      <p:pic>
        <p:nvPicPr>
          <p:cNvPr id="30" name="Picture 29" descr="C:\Users\jpollock\AppData\Local\Microsoft\Windows\Temporary Internet Files\Content.IE5\WA7C0791\MC900335913[1].wmf"/>
          <p:cNvPicPr>
            <a:picLocks noChangeAspect="1" noChangeArrowheads="1"/>
          </p:cNvPicPr>
          <p:nvPr/>
        </p:nvPicPr>
        <p:blipFill>
          <a:blip r:embed="rId11" cstate="print"/>
          <a:srcRect/>
          <a:stretch>
            <a:fillRect/>
          </a:stretch>
        </p:blipFill>
        <p:spPr bwMode="auto">
          <a:xfrm>
            <a:off x="6840415" y="3434537"/>
            <a:ext cx="1610576" cy="1852084"/>
          </a:xfrm>
          <a:prstGeom prst="rect">
            <a:avLst/>
          </a:prstGeom>
          <a:noFill/>
        </p:spPr>
      </p:pic>
      <p:sp>
        <p:nvSpPr>
          <p:cNvPr id="31" name="TextBox 30"/>
          <p:cNvSpPr txBox="1"/>
          <p:nvPr/>
        </p:nvSpPr>
        <p:spPr>
          <a:xfrm>
            <a:off x="5713979" y="3074710"/>
            <a:ext cx="1981199" cy="461665"/>
          </a:xfrm>
          <a:prstGeom prst="rect">
            <a:avLst/>
          </a:prstGeom>
          <a:noFill/>
        </p:spPr>
        <p:txBody>
          <a:bodyPr wrap="square" rtlCol="0">
            <a:spAutoFit/>
          </a:bodyPr>
          <a:lstStyle/>
          <a:p>
            <a:r>
              <a:rPr lang="en-US" sz="2400" b="1" dirty="0">
                <a:solidFill>
                  <a:srgbClr val="006424"/>
                </a:solidFill>
              </a:rPr>
              <a:t>Profitability</a:t>
            </a:r>
          </a:p>
        </p:txBody>
      </p:sp>
      <p:sp>
        <p:nvSpPr>
          <p:cNvPr id="32" name="TextBox 31"/>
          <p:cNvSpPr txBox="1"/>
          <p:nvPr/>
        </p:nvSpPr>
        <p:spPr>
          <a:xfrm rot="16200000">
            <a:off x="4506298" y="2841651"/>
            <a:ext cx="4110349" cy="461665"/>
          </a:xfrm>
          <a:prstGeom prst="rect">
            <a:avLst/>
          </a:prstGeom>
          <a:noFill/>
        </p:spPr>
        <p:txBody>
          <a:bodyPr wrap="square" rtlCol="0">
            <a:spAutoFit/>
          </a:bodyPr>
          <a:lstStyle/>
          <a:p>
            <a:r>
              <a:rPr lang="en-US" sz="2400" b="1" dirty="0">
                <a:solidFill>
                  <a:srgbClr val="2D496B"/>
                </a:solidFill>
              </a:rPr>
              <a:t>    Mission          Advancement</a:t>
            </a:r>
          </a:p>
        </p:txBody>
      </p:sp>
      <p:sp>
        <p:nvSpPr>
          <p:cNvPr id="33" name="TextBox 32"/>
          <p:cNvSpPr txBox="1"/>
          <p:nvPr/>
        </p:nvSpPr>
        <p:spPr>
          <a:xfrm rot="16200000">
            <a:off x="2180687" y="3024632"/>
            <a:ext cx="3881748" cy="584775"/>
          </a:xfrm>
          <a:prstGeom prst="rect">
            <a:avLst/>
          </a:prstGeom>
          <a:noFill/>
        </p:spPr>
        <p:txBody>
          <a:bodyPr wrap="square" rtlCol="0">
            <a:spAutoFit/>
          </a:bodyPr>
          <a:lstStyle/>
          <a:p>
            <a:pPr algn="ctr"/>
            <a:r>
              <a:rPr lang="en-US" sz="3200" b="1" dirty="0">
                <a:solidFill>
                  <a:srgbClr val="2D496B"/>
                </a:solidFill>
              </a:rPr>
              <a:t>Effectiveness</a:t>
            </a:r>
          </a:p>
        </p:txBody>
      </p:sp>
      <p:sp>
        <p:nvSpPr>
          <p:cNvPr id="34" name="TextBox 33"/>
          <p:cNvSpPr txBox="1"/>
          <p:nvPr/>
        </p:nvSpPr>
        <p:spPr>
          <a:xfrm>
            <a:off x="5355524" y="5342643"/>
            <a:ext cx="2438400" cy="584775"/>
          </a:xfrm>
          <a:prstGeom prst="rect">
            <a:avLst/>
          </a:prstGeom>
          <a:noFill/>
        </p:spPr>
        <p:txBody>
          <a:bodyPr wrap="square" rtlCol="0">
            <a:spAutoFit/>
          </a:bodyPr>
          <a:lstStyle/>
          <a:p>
            <a:pPr algn="ctr"/>
            <a:r>
              <a:rPr lang="en-US" sz="3200" b="1" dirty="0">
                <a:solidFill>
                  <a:srgbClr val="006424"/>
                </a:solidFill>
              </a:rPr>
              <a:t>Efficiency</a:t>
            </a:r>
          </a:p>
        </p:txBody>
      </p:sp>
      <p:sp>
        <p:nvSpPr>
          <p:cNvPr id="2" name="TextBox 1"/>
          <p:cNvSpPr txBox="1"/>
          <p:nvPr/>
        </p:nvSpPr>
        <p:spPr>
          <a:xfrm>
            <a:off x="2039815" y="6005358"/>
            <a:ext cx="5445593" cy="338554"/>
          </a:xfrm>
          <a:prstGeom prst="rect">
            <a:avLst/>
          </a:prstGeom>
          <a:noFill/>
        </p:spPr>
        <p:txBody>
          <a:bodyPr wrap="none" rtlCol="0">
            <a:spAutoFit/>
          </a:bodyPr>
          <a:lstStyle/>
          <a:p>
            <a:r>
              <a:rPr lang="en-US" sz="1600" dirty="0"/>
              <a:t>Adapted from </a:t>
            </a:r>
            <a:r>
              <a:rPr lang="en-US" sz="1600" u="sng" dirty="0"/>
              <a:t>Nonprofit Sustainability; </a:t>
            </a:r>
            <a:r>
              <a:rPr lang="en-US" sz="1600" dirty="0"/>
              <a:t>Bell, </a:t>
            </a:r>
            <a:r>
              <a:rPr lang="en-US" sz="1600" dirty="0" err="1"/>
              <a:t>Zimmermen</a:t>
            </a:r>
            <a:r>
              <a:rPr lang="en-US" sz="1600" dirty="0"/>
              <a:t>; 2015</a:t>
            </a:r>
            <a:endParaRPr lang="en-US" sz="1600" u="sng" dirty="0"/>
          </a:p>
        </p:txBody>
      </p:sp>
      <p:graphicFrame>
        <p:nvGraphicFramePr>
          <p:cNvPr id="15" name="Content Placeholder 3">
            <a:extLst>
              <a:ext uri="{FF2B5EF4-FFF2-40B4-BE49-F238E27FC236}">
                <a16:creationId xmlns:a16="http://schemas.microsoft.com/office/drawing/2014/main" id="{9B2C0380-3438-48F3-9202-98988899BCF0}"/>
              </a:ext>
            </a:extLst>
          </p:cNvPr>
          <p:cNvGraphicFramePr>
            <a:graphicFrameLocks/>
          </p:cNvGraphicFramePr>
          <p:nvPr>
            <p:extLst>
              <p:ext uri="{D42A27DB-BD31-4B8C-83A1-F6EECF244321}">
                <p14:modId xmlns:p14="http://schemas.microsoft.com/office/powerpoint/2010/main" val="3952209001"/>
              </p:ext>
            </p:extLst>
          </p:nvPr>
        </p:nvGraphicFramePr>
        <p:xfrm>
          <a:off x="-854010" y="945575"/>
          <a:ext cx="4602480" cy="5181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3" name="Right Arrow 2"/>
          <p:cNvSpPr/>
          <p:nvPr/>
        </p:nvSpPr>
        <p:spPr>
          <a:xfrm rot="10800000">
            <a:off x="2511846" y="3131038"/>
            <a:ext cx="1304699" cy="37196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nvGrpSpPr>
          <p:cNvPr id="4" name="Group 3"/>
          <p:cNvGrpSpPr/>
          <p:nvPr/>
        </p:nvGrpSpPr>
        <p:grpSpPr>
          <a:xfrm>
            <a:off x="753181" y="1464994"/>
            <a:ext cx="1574303" cy="3484621"/>
            <a:chOff x="753181" y="1464994"/>
            <a:chExt cx="1574303" cy="3484621"/>
          </a:xfrm>
        </p:grpSpPr>
        <p:grpSp>
          <p:nvGrpSpPr>
            <p:cNvPr id="16" name="Group 15">
              <a:extLst>
                <a:ext uri="{FF2B5EF4-FFF2-40B4-BE49-F238E27FC236}">
                  <a16:creationId xmlns:a16="http://schemas.microsoft.com/office/drawing/2014/main" id="{42AA1F7F-6116-43AD-948C-A7F765427CBD}"/>
                </a:ext>
              </a:extLst>
            </p:cNvPr>
            <p:cNvGrpSpPr/>
            <p:nvPr/>
          </p:nvGrpSpPr>
          <p:grpSpPr>
            <a:xfrm>
              <a:off x="753181" y="1464994"/>
              <a:ext cx="1363251" cy="3484621"/>
              <a:chOff x="1719584" y="1662419"/>
              <a:chExt cx="1363251" cy="3484621"/>
            </a:xfrm>
          </p:grpSpPr>
          <p:pic>
            <p:nvPicPr>
              <p:cNvPr id="17" name="Picture 2" descr="C:\Users\jpollock\AppData\Local\Microsoft\Windows\Temporary Internet Files\Content.IE5\Z3512ESI\MP900433140[1].jpg">
                <a:extLst>
                  <a:ext uri="{FF2B5EF4-FFF2-40B4-BE49-F238E27FC236}">
                    <a16:creationId xmlns:a16="http://schemas.microsoft.com/office/drawing/2014/main" id="{43D97F2A-1707-4CFA-80AA-0B7BA22CA31F}"/>
                  </a:ext>
                </a:extLst>
              </p:cNvPr>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2453641" y="1662419"/>
                <a:ext cx="629194" cy="538710"/>
              </a:xfrm>
              <a:prstGeom prst="rect">
                <a:avLst/>
              </a:prstGeom>
              <a:noFill/>
            </p:spPr>
          </p:pic>
          <p:pic>
            <p:nvPicPr>
              <p:cNvPr id="18" name="Picture 17" descr="https://encrypted-tbn1.gstatic.com/images?q=tbn:ANd9GcSGTrs3Tcc4LFwN_E7Fr01B0GoZV1Ne-ZhULj-qB64DJtgwb0fo">
                <a:extLst>
                  <a:ext uri="{FF2B5EF4-FFF2-40B4-BE49-F238E27FC236}">
                    <a16:creationId xmlns:a16="http://schemas.microsoft.com/office/drawing/2014/main" id="{2AF50B56-169B-400D-BAA4-488ACE12E8E1}"/>
                  </a:ext>
                </a:extLst>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11205" t="9072" r="8334" b="10466"/>
              <a:stretch/>
            </p:blipFill>
            <p:spPr bwMode="auto">
              <a:xfrm>
                <a:off x="2257117" y="4618539"/>
                <a:ext cx="528501" cy="528501"/>
              </a:xfrm>
              <a:prstGeom prst="rect">
                <a:avLst/>
              </a:prstGeom>
              <a:noFill/>
              <a:extLst>
                <a:ext uri="{909E8E84-426E-40DD-AFC4-6F175D3DCCD1}">
                  <a14:hiddenFill xmlns:a14="http://schemas.microsoft.com/office/drawing/2010/main">
                    <a:solidFill>
                      <a:srgbClr val="FFFFFF"/>
                    </a:solidFill>
                  </a14:hiddenFill>
                </a:ext>
              </a:extLst>
            </p:spPr>
          </p:pic>
          <p:sp>
            <p:nvSpPr>
              <p:cNvPr id="19" name="Quad Arrow 12">
                <a:extLst>
                  <a:ext uri="{FF2B5EF4-FFF2-40B4-BE49-F238E27FC236}">
                    <a16:creationId xmlns:a16="http://schemas.microsoft.com/office/drawing/2014/main" id="{7F1F1C26-073C-4152-837C-56FE4B5C831C}"/>
                  </a:ext>
                </a:extLst>
              </p:cNvPr>
              <p:cNvSpPr/>
              <p:nvPr/>
            </p:nvSpPr>
            <p:spPr>
              <a:xfrm>
                <a:off x="1719584" y="3149892"/>
                <a:ext cx="707922" cy="487718"/>
              </a:xfrm>
              <a:prstGeom prst="quad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pic>
          <p:nvPicPr>
            <p:cNvPr id="20" name="Picture 1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845326" y="4456865"/>
              <a:ext cx="482158" cy="458804"/>
            </a:xfrm>
            <a:prstGeom prst="rect">
              <a:avLst/>
            </a:prstGeom>
          </p:spPr>
        </p:pic>
      </p:grpSp>
    </p:spTree>
    <p:extLst>
      <p:ext uri="{BB962C8B-B14F-4D97-AF65-F5344CB8AC3E}">
        <p14:creationId xmlns:p14="http://schemas.microsoft.com/office/powerpoint/2010/main" val="1708333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6" name="Title 25"/>
          <p:cNvSpPr>
            <a:spLocks noGrp="1"/>
          </p:cNvSpPr>
          <p:nvPr>
            <p:ph type="title"/>
          </p:nvPr>
        </p:nvSpPr>
        <p:spPr/>
        <p:txBody>
          <a:bodyPr>
            <a:normAutofit/>
          </a:bodyPr>
          <a:lstStyle/>
          <a:p>
            <a:r>
              <a:rPr lang="en-US"/>
              <a:t>How to Use The Results</a:t>
            </a:r>
            <a:endParaRPr lang="en-US" dirty="0"/>
          </a:p>
        </p:txBody>
      </p:sp>
      <p:graphicFrame>
        <p:nvGraphicFramePr>
          <p:cNvPr id="26" name="Content Placeholder 3"/>
          <p:cNvGraphicFramePr>
            <a:graphicFrameLocks/>
          </p:cNvGraphicFramePr>
          <p:nvPr/>
        </p:nvGraphicFramePr>
        <p:xfrm>
          <a:off x="533400" y="1331845"/>
          <a:ext cx="8001000" cy="4400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7" name="Picture 2" descr="C:\Users\jpollock\AppData\Local\Microsoft\Windows\Temporary Internet Files\Content.IE5\9GMDQGP4\MP900433140[1].jpg"/>
          <p:cNvPicPr>
            <a:picLocks noChangeAspect="1" noChangeArrowheads="1"/>
          </p:cNvPicPr>
          <p:nvPr/>
        </p:nvPicPr>
        <p:blipFill>
          <a:blip r:embed="rId8" cstate="print"/>
          <a:srcRect l="4167" t="4867" r="8333" b="7536"/>
          <a:stretch>
            <a:fillRect/>
          </a:stretch>
        </p:blipFill>
        <p:spPr bwMode="auto">
          <a:xfrm>
            <a:off x="2667000" y="1830824"/>
            <a:ext cx="1555750" cy="1333500"/>
          </a:xfrm>
          <a:prstGeom prst="rect">
            <a:avLst/>
          </a:prstGeom>
          <a:noFill/>
        </p:spPr>
      </p:pic>
      <p:pic>
        <p:nvPicPr>
          <p:cNvPr id="28" name="Picture 4" descr="C:\Users\jpollock\AppData\Local\Microsoft\Windows\Temporary Internet Files\Content.IE5\9GMDQGP4\MC900441361[1].png"/>
          <p:cNvPicPr>
            <a:picLocks noChangeAspect="1" noChangeArrowheads="1"/>
          </p:cNvPicPr>
          <p:nvPr/>
        </p:nvPicPr>
        <p:blipFill>
          <a:blip r:embed="rId9" cstate="print"/>
          <a:srcRect/>
          <a:stretch>
            <a:fillRect/>
          </a:stretch>
        </p:blipFill>
        <p:spPr bwMode="auto">
          <a:xfrm>
            <a:off x="4724400" y="1602224"/>
            <a:ext cx="1778000" cy="1778000"/>
          </a:xfrm>
          <a:prstGeom prst="rect">
            <a:avLst/>
          </a:prstGeom>
          <a:noFill/>
        </p:spPr>
      </p:pic>
      <p:pic>
        <p:nvPicPr>
          <p:cNvPr id="29" name="Picture 5" descr="C:\Users\jpollock\AppData\Local\Microsoft\Windows\Temporary Internet Files\Content.IE5\ATISHMW2\MC900434720[1].png"/>
          <p:cNvPicPr>
            <a:picLocks noChangeAspect="1" noChangeArrowheads="1"/>
          </p:cNvPicPr>
          <p:nvPr/>
        </p:nvPicPr>
        <p:blipFill>
          <a:blip r:embed="rId10" cstate="print"/>
          <a:srcRect/>
          <a:stretch>
            <a:fillRect/>
          </a:stretch>
        </p:blipFill>
        <p:spPr bwMode="auto">
          <a:xfrm>
            <a:off x="2514601" y="3604596"/>
            <a:ext cx="1926028" cy="1926028"/>
          </a:xfrm>
          <a:prstGeom prst="rect">
            <a:avLst/>
          </a:prstGeom>
          <a:noFill/>
        </p:spPr>
      </p:pic>
      <p:pic>
        <p:nvPicPr>
          <p:cNvPr id="30" name="Picture 29" descr="C:\Users\jpollock\AppData\Local\Microsoft\Windows\Temporary Internet Files\Content.IE5\WA7C0791\MC900335913[1].wmf"/>
          <p:cNvPicPr>
            <a:picLocks noChangeAspect="1" noChangeArrowheads="1"/>
          </p:cNvPicPr>
          <p:nvPr/>
        </p:nvPicPr>
        <p:blipFill>
          <a:blip r:embed="rId11" cstate="print"/>
          <a:srcRect/>
          <a:stretch>
            <a:fillRect/>
          </a:stretch>
        </p:blipFill>
        <p:spPr bwMode="auto">
          <a:xfrm>
            <a:off x="4800600" y="3659624"/>
            <a:ext cx="1610576" cy="1852084"/>
          </a:xfrm>
          <a:prstGeom prst="rect">
            <a:avLst/>
          </a:prstGeom>
          <a:noFill/>
        </p:spPr>
      </p:pic>
      <p:sp>
        <p:nvSpPr>
          <p:cNvPr id="31" name="TextBox 30"/>
          <p:cNvSpPr txBox="1"/>
          <p:nvPr/>
        </p:nvSpPr>
        <p:spPr>
          <a:xfrm>
            <a:off x="3674164" y="3299797"/>
            <a:ext cx="1981199" cy="461665"/>
          </a:xfrm>
          <a:prstGeom prst="rect">
            <a:avLst/>
          </a:prstGeom>
          <a:noFill/>
        </p:spPr>
        <p:txBody>
          <a:bodyPr wrap="square" rtlCol="0">
            <a:spAutoFit/>
          </a:bodyPr>
          <a:lstStyle/>
          <a:p>
            <a:r>
              <a:rPr lang="en-US" sz="2400" b="1" dirty="0">
                <a:solidFill>
                  <a:srgbClr val="006424"/>
                </a:solidFill>
              </a:rPr>
              <a:t>Profitability</a:t>
            </a:r>
          </a:p>
        </p:txBody>
      </p:sp>
      <p:sp>
        <p:nvSpPr>
          <p:cNvPr id="32" name="TextBox 31"/>
          <p:cNvSpPr txBox="1"/>
          <p:nvPr/>
        </p:nvSpPr>
        <p:spPr>
          <a:xfrm rot="16200000">
            <a:off x="2466483" y="3066738"/>
            <a:ext cx="4110349" cy="461665"/>
          </a:xfrm>
          <a:prstGeom prst="rect">
            <a:avLst/>
          </a:prstGeom>
          <a:noFill/>
        </p:spPr>
        <p:txBody>
          <a:bodyPr wrap="square" rtlCol="0">
            <a:spAutoFit/>
          </a:bodyPr>
          <a:lstStyle/>
          <a:p>
            <a:r>
              <a:rPr lang="en-US" sz="2400" b="1" dirty="0">
                <a:solidFill>
                  <a:srgbClr val="2D496B"/>
                </a:solidFill>
              </a:rPr>
              <a:t>    Vision	 Advancement</a:t>
            </a:r>
          </a:p>
        </p:txBody>
      </p:sp>
      <p:sp>
        <p:nvSpPr>
          <p:cNvPr id="2" name="TextBox 1"/>
          <p:cNvSpPr txBox="1"/>
          <p:nvPr/>
        </p:nvSpPr>
        <p:spPr>
          <a:xfrm>
            <a:off x="0" y="6019897"/>
            <a:ext cx="5445593" cy="338554"/>
          </a:xfrm>
          <a:prstGeom prst="rect">
            <a:avLst/>
          </a:prstGeom>
          <a:noFill/>
        </p:spPr>
        <p:txBody>
          <a:bodyPr wrap="none" rtlCol="0">
            <a:spAutoFit/>
          </a:bodyPr>
          <a:lstStyle/>
          <a:p>
            <a:r>
              <a:rPr lang="en-US" sz="1600" dirty="0"/>
              <a:t>Adapted from </a:t>
            </a:r>
            <a:r>
              <a:rPr lang="en-US" sz="1600" u="sng" dirty="0"/>
              <a:t>Nonprofit Sustainability; </a:t>
            </a:r>
            <a:r>
              <a:rPr lang="en-US" sz="1600" dirty="0"/>
              <a:t>Bell, </a:t>
            </a:r>
            <a:r>
              <a:rPr lang="en-US" sz="1600" dirty="0" err="1"/>
              <a:t>Zimmermen</a:t>
            </a:r>
            <a:r>
              <a:rPr lang="en-US" sz="1600" dirty="0"/>
              <a:t>; 2015</a:t>
            </a:r>
            <a:endParaRPr lang="en-US" sz="1600" u="sng" dirty="0"/>
          </a:p>
        </p:txBody>
      </p:sp>
      <p:sp>
        <p:nvSpPr>
          <p:cNvPr id="3" name="Cloud Callout 2"/>
          <p:cNvSpPr/>
          <p:nvPr/>
        </p:nvSpPr>
        <p:spPr>
          <a:xfrm>
            <a:off x="172279" y="1444487"/>
            <a:ext cx="2342322" cy="1417983"/>
          </a:xfrm>
          <a:prstGeom prst="cloudCallout">
            <a:avLst>
              <a:gd name="adj1" fmla="val 83134"/>
              <a:gd name="adj2" fmla="val 24999"/>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Contain Costs,</a:t>
            </a:r>
          </a:p>
          <a:p>
            <a:pPr algn="ctr"/>
            <a:r>
              <a:rPr lang="en-US" dirty="0"/>
              <a:t>Scale Carefully</a:t>
            </a:r>
          </a:p>
        </p:txBody>
      </p:sp>
      <p:sp>
        <p:nvSpPr>
          <p:cNvPr id="14" name="Cloud Callout 13"/>
          <p:cNvSpPr/>
          <p:nvPr/>
        </p:nvSpPr>
        <p:spPr>
          <a:xfrm>
            <a:off x="6687740" y="1444487"/>
            <a:ext cx="2342322" cy="1417983"/>
          </a:xfrm>
          <a:prstGeom prst="cloudCallout">
            <a:avLst>
              <a:gd name="adj1" fmla="val -95649"/>
              <a:gd name="adj2" fmla="val 26868"/>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Invest, Scale Up</a:t>
            </a:r>
          </a:p>
        </p:txBody>
      </p:sp>
      <p:sp>
        <p:nvSpPr>
          <p:cNvPr id="15" name="Cloud Callout 14"/>
          <p:cNvSpPr/>
          <p:nvPr/>
        </p:nvSpPr>
        <p:spPr>
          <a:xfrm>
            <a:off x="124169" y="4467987"/>
            <a:ext cx="2342322" cy="1417983"/>
          </a:xfrm>
          <a:prstGeom prst="cloudCallout">
            <a:avLst>
              <a:gd name="adj1" fmla="val 85963"/>
              <a:gd name="adj2" fmla="val -28273"/>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Shut down, give away</a:t>
            </a:r>
          </a:p>
        </p:txBody>
      </p:sp>
      <p:sp>
        <p:nvSpPr>
          <p:cNvPr id="16" name="Cloud Callout 15"/>
          <p:cNvSpPr/>
          <p:nvPr/>
        </p:nvSpPr>
        <p:spPr>
          <a:xfrm>
            <a:off x="6687740" y="4467988"/>
            <a:ext cx="2342322" cy="1417983"/>
          </a:xfrm>
          <a:prstGeom prst="cloudCallout">
            <a:avLst>
              <a:gd name="adj1" fmla="val -89992"/>
              <a:gd name="adj2" fmla="val -4322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Raise relevance, harvest resources</a:t>
            </a:r>
          </a:p>
        </p:txBody>
      </p:sp>
    </p:spTree>
    <p:extLst>
      <p:ext uri="{BB962C8B-B14F-4D97-AF65-F5344CB8AC3E}">
        <p14:creationId xmlns:p14="http://schemas.microsoft.com/office/powerpoint/2010/main" val="341470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Use The Results</a:t>
            </a:r>
          </a:p>
        </p:txBody>
      </p:sp>
      <p:sp>
        <p:nvSpPr>
          <p:cNvPr id="3" name="Content Placeholder 2"/>
          <p:cNvSpPr>
            <a:spLocks noGrp="1"/>
          </p:cNvSpPr>
          <p:nvPr>
            <p:ph idx="1"/>
          </p:nvPr>
        </p:nvSpPr>
        <p:spPr/>
        <p:txBody>
          <a:bodyPr/>
          <a:lstStyle/>
          <a:p>
            <a:r>
              <a:rPr lang="en-US" dirty="0"/>
              <a:t>The </a:t>
            </a:r>
            <a:r>
              <a:rPr lang="en-US" dirty="0">
                <a:solidFill>
                  <a:srgbClr val="FF0000"/>
                </a:solidFill>
              </a:rPr>
              <a:t>Real </a:t>
            </a:r>
            <a:r>
              <a:rPr lang="en-US" dirty="0"/>
              <a:t>Strategic Planning</a:t>
            </a:r>
          </a:p>
          <a:p>
            <a:endParaRPr lang="en-US" dirty="0"/>
          </a:p>
        </p:txBody>
      </p:sp>
      <p:pic>
        <p:nvPicPr>
          <p:cNvPr id="4" name="Picture 2"/>
          <p:cNvPicPr>
            <a:picLocks noChangeAspect="1" noChangeArrowheads="1"/>
          </p:cNvPicPr>
          <p:nvPr/>
        </p:nvPicPr>
        <p:blipFill>
          <a:blip r:embed="rId3" cstate="print"/>
          <a:srcRect/>
          <a:stretch>
            <a:fillRect/>
          </a:stretch>
        </p:blipFill>
        <p:spPr bwMode="auto">
          <a:xfrm>
            <a:off x="1994452" y="2172503"/>
            <a:ext cx="5319563" cy="3771096"/>
          </a:xfrm>
          <a:prstGeom prst="rect">
            <a:avLst/>
          </a:prstGeom>
          <a:noFill/>
          <a:ln w="9525">
            <a:noFill/>
            <a:miter lim="800000"/>
            <a:headEnd/>
            <a:tailEnd/>
          </a:ln>
        </p:spPr>
      </p:pic>
      <p:sp>
        <p:nvSpPr>
          <p:cNvPr id="5" name="Quad Arrow Callout 4"/>
          <p:cNvSpPr/>
          <p:nvPr/>
        </p:nvSpPr>
        <p:spPr>
          <a:xfrm>
            <a:off x="5328166" y="2888973"/>
            <a:ext cx="755374" cy="697395"/>
          </a:xfrm>
          <a:prstGeom prst="quad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6" name="Right Arrow 5"/>
          <p:cNvSpPr/>
          <p:nvPr/>
        </p:nvSpPr>
        <p:spPr>
          <a:xfrm rot="18102300">
            <a:off x="3180942" y="3401670"/>
            <a:ext cx="543339" cy="993913"/>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8" name="Right Arrow 7"/>
          <p:cNvSpPr/>
          <p:nvPr/>
        </p:nvSpPr>
        <p:spPr>
          <a:xfrm rot="9793303">
            <a:off x="1761857" y="4357079"/>
            <a:ext cx="1113182" cy="247334"/>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9" name="Picture 2" descr="C:\Users\jpollock\AppData\Local\Microsoft\Windows\Temporary Internet Files\Content.IE5\9GMDQGP4\MP900433140[1].jpg"/>
          <p:cNvPicPr>
            <a:picLocks noChangeAspect="1" noChangeArrowheads="1"/>
          </p:cNvPicPr>
          <p:nvPr/>
        </p:nvPicPr>
        <p:blipFill>
          <a:blip r:embed="rId4" cstate="print"/>
          <a:srcRect l="4167" t="4867" r="8333" b="7536"/>
          <a:stretch>
            <a:fillRect/>
          </a:stretch>
        </p:blipFill>
        <p:spPr bwMode="auto">
          <a:xfrm>
            <a:off x="1891667" y="2195595"/>
            <a:ext cx="693378" cy="594324"/>
          </a:xfrm>
          <a:prstGeom prst="rect">
            <a:avLst/>
          </a:prstGeom>
          <a:noFill/>
        </p:spPr>
      </p:pic>
      <p:pic>
        <p:nvPicPr>
          <p:cNvPr id="10" name="Picture 4" descr="C:\Users\jpollock\AppData\Local\Microsoft\Windows\Temporary Internet Files\Content.IE5\9GMDQGP4\MC900441361[1].png"/>
          <p:cNvPicPr>
            <a:picLocks noChangeAspect="1" noChangeArrowheads="1"/>
          </p:cNvPicPr>
          <p:nvPr/>
        </p:nvPicPr>
        <p:blipFill>
          <a:blip r:embed="rId5" cstate="print"/>
          <a:srcRect/>
          <a:stretch>
            <a:fillRect/>
          </a:stretch>
        </p:blipFill>
        <p:spPr bwMode="auto">
          <a:xfrm>
            <a:off x="6521583" y="2096541"/>
            <a:ext cx="792432" cy="792432"/>
          </a:xfrm>
          <a:prstGeom prst="rect">
            <a:avLst/>
          </a:prstGeom>
          <a:noFill/>
        </p:spPr>
      </p:pic>
      <p:pic>
        <p:nvPicPr>
          <p:cNvPr id="11" name="Picture 5" descr="C:\Users\jpollock\AppData\Local\Microsoft\Windows\Temporary Internet Files\Content.IE5\ATISHMW2\MC900434720[1].png"/>
          <p:cNvPicPr>
            <a:picLocks noChangeAspect="1" noChangeArrowheads="1"/>
          </p:cNvPicPr>
          <p:nvPr/>
        </p:nvPicPr>
        <p:blipFill>
          <a:blip r:embed="rId6" cstate="print"/>
          <a:srcRect/>
          <a:stretch>
            <a:fillRect/>
          </a:stretch>
        </p:blipFill>
        <p:spPr bwMode="auto">
          <a:xfrm>
            <a:off x="1809153" y="4933877"/>
            <a:ext cx="858406" cy="858406"/>
          </a:xfrm>
          <a:prstGeom prst="rect">
            <a:avLst/>
          </a:prstGeom>
          <a:noFill/>
        </p:spPr>
      </p:pic>
      <p:pic>
        <p:nvPicPr>
          <p:cNvPr id="12" name="Picture 11" descr="C:\Users\jpollock\AppData\Local\Microsoft\Windows\Temporary Internet Files\Content.IE5\WA7C0791\MC900335913[1].wmf"/>
          <p:cNvPicPr>
            <a:picLocks noChangeAspect="1" noChangeArrowheads="1"/>
          </p:cNvPicPr>
          <p:nvPr/>
        </p:nvPicPr>
        <p:blipFill>
          <a:blip r:embed="rId7" cstate="print"/>
          <a:srcRect/>
          <a:stretch>
            <a:fillRect/>
          </a:stretch>
        </p:blipFill>
        <p:spPr bwMode="auto">
          <a:xfrm>
            <a:off x="6558892" y="4950355"/>
            <a:ext cx="717813" cy="825450"/>
          </a:xfrm>
          <a:prstGeom prst="rect">
            <a:avLst/>
          </a:prstGeom>
          <a:noFill/>
        </p:spPr>
      </p:pic>
    </p:spTree>
    <p:extLst>
      <p:ext uri="{BB962C8B-B14F-4D97-AF65-F5344CB8AC3E}">
        <p14:creationId xmlns:p14="http://schemas.microsoft.com/office/powerpoint/2010/main" val="201534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Build One</a:t>
            </a:r>
          </a:p>
        </p:txBody>
      </p:sp>
      <p:pic>
        <p:nvPicPr>
          <p:cNvPr id="6" name="Picture 5">
            <a:hlinkClick r:id="rId3" action="ppaction://hlinkfile"/>
          </p:cNvPr>
          <p:cNvPicPr>
            <a:picLocks noChangeAspect="1"/>
          </p:cNvPicPr>
          <p:nvPr/>
        </p:nvPicPr>
        <p:blipFill>
          <a:blip r:embed="rId4"/>
          <a:stretch>
            <a:fillRect/>
          </a:stretch>
        </p:blipFill>
        <p:spPr>
          <a:xfrm>
            <a:off x="1143081" y="1162728"/>
            <a:ext cx="6312796" cy="5065013"/>
          </a:xfrm>
          <a:prstGeom prst="rect">
            <a:avLst/>
          </a:prstGeom>
        </p:spPr>
      </p:pic>
    </p:spTree>
    <p:extLst>
      <p:ext uri="{BB962C8B-B14F-4D97-AF65-F5344CB8AC3E}">
        <p14:creationId xmlns:p14="http://schemas.microsoft.com/office/powerpoint/2010/main" val="479839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2B55-93A0-4929-8404-A0A435682087}"/>
              </a:ext>
            </a:extLst>
          </p:cNvPr>
          <p:cNvSpPr>
            <a:spLocks noGrp="1"/>
          </p:cNvSpPr>
          <p:nvPr>
            <p:ph type="title"/>
          </p:nvPr>
        </p:nvSpPr>
        <p:spPr/>
        <p:txBody>
          <a:bodyPr/>
          <a:lstStyle/>
          <a:p>
            <a:r>
              <a:rPr lang="en-US" dirty="0"/>
              <a:t>Root to Canopy Example</a:t>
            </a:r>
          </a:p>
        </p:txBody>
      </p:sp>
      <p:pic>
        <p:nvPicPr>
          <p:cNvPr id="4" name="Picture 3">
            <a:extLst>
              <a:ext uri="{FF2B5EF4-FFF2-40B4-BE49-F238E27FC236}">
                <a16:creationId xmlns:a16="http://schemas.microsoft.com/office/drawing/2014/main" id="{3029C87A-DD92-47D9-A996-525029D7D4B7}"/>
              </a:ext>
            </a:extLst>
          </p:cNvPr>
          <p:cNvPicPr>
            <a:picLocks noChangeAspect="1"/>
          </p:cNvPicPr>
          <p:nvPr/>
        </p:nvPicPr>
        <p:blipFill>
          <a:blip r:embed="rId3"/>
          <a:stretch>
            <a:fillRect/>
          </a:stretch>
        </p:blipFill>
        <p:spPr>
          <a:xfrm>
            <a:off x="0" y="1573075"/>
            <a:ext cx="9144000" cy="3711850"/>
          </a:xfrm>
          <a:prstGeom prst="rect">
            <a:avLst/>
          </a:prstGeom>
        </p:spPr>
      </p:pic>
    </p:spTree>
    <p:extLst>
      <p:ext uri="{BB962C8B-B14F-4D97-AF65-F5344CB8AC3E}">
        <p14:creationId xmlns:p14="http://schemas.microsoft.com/office/powerpoint/2010/main" val="1598914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AEA68-E5DF-4A79-B5D8-75C0F903F36D}"/>
              </a:ext>
            </a:extLst>
          </p:cNvPr>
          <p:cNvSpPr>
            <a:spLocks noGrp="1"/>
          </p:cNvSpPr>
          <p:nvPr>
            <p:ph type="title"/>
          </p:nvPr>
        </p:nvSpPr>
        <p:spPr/>
        <p:txBody>
          <a:bodyPr/>
          <a:lstStyle/>
          <a:p>
            <a:r>
              <a:rPr lang="en-US" dirty="0"/>
              <a:t>Guiding Questions</a:t>
            </a:r>
          </a:p>
        </p:txBody>
      </p:sp>
      <p:sp>
        <p:nvSpPr>
          <p:cNvPr id="11" name="Title 9">
            <a:extLst>
              <a:ext uri="{FF2B5EF4-FFF2-40B4-BE49-F238E27FC236}">
                <a16:creationId xmlns:a16="http://schemas.microsoft.com/office/drawing/2014/main" id="{00FBC721-C09A-41EC-8A72-D3A5CB220A71}"/>
              </a:ext>
            </a:extLst>
          </p:cNvPr>
          <p:cNvSpPr txBox="1">
            <a:spLocks/>
          </p:cNvSpPr>
          <p:nvPr/>
        </p:nvSpPr>
        <p:spPr>
          <a:xfrm>
            <a:off x="564080" y="1174544"/>
            <a:ext cx="8402610" cy="4857850"/>
          </a:xfrm>
          <a:prstGeom prst="rect">
            <a:avLst/>
          </a:prstGeom>
        </p:spPr>
        <p:txBody>
          <a:bodyPr vert="horz" lIns="91440" tIns="45720" rIns="91440" bIns="45720" rtlCol="0" anchor="ctr">
            <a:noAutofit/>
          </a:bodyPr>
          <a:lstStyle>
            <a:lvl1pPr algn="l" defTabSz="514350" rtl="0" eaLnBrk="1" latinLnBrk="0" hangingPunct="1">
              <a:spcBef>
                <a:spcPct val="0"/>
              </a:spcBef>
              <a:buNone/>
              <a:defRPr sz="3600" kern="1200">
                <a:solidFill>
                  <a:srgbClr val="2D4E6B"/>
                </a:solidFill>
                <a:latin typeface="+mj-lt"/>
                <a:ea typeface="+mj-ea"/>
                <a:cs typeface="+mj-cs"/>
              </a:defRPr>
            </a:lvl1pPr>
          </a:lstStyle>
          <a:p>
            <a:r>
              <a:rPr lang="en-US" sz="3200" dirty="0">
                <a:solidFill>
                  <a:srgbClr val="006424"/>
                </a:solidFill>
              </a:rPr>
              <a:t>To what extent do we understand our program’s…</a:t>
            </a:r>
          </a:p>
          <a:p>
            <a:endParaRPr lang="en-US" sz="2400" dirty="0">
              <a:solidFill>
                <a:srgbClr val="006424"/>
              </a:solidFill>
            </a:endParaRPr>
          </a:p>
          <a:p>
            <a:pPr lvl="2">
              <a:spcAft>
                <a:spcPts val="3000"/>
              </a:spcAft>
            </a:pPr>
            <a:r>
              <a:rPr lang="en-US" sz="3200" b="1" dirty="0">
                <a:solidFill>
                  <a:srgbClr val="006424"/>
                </a:solidFill>
              </a:rPr>
              <a:t>Financial performance</a:t>
            </a:r>
            <a:r>
              <a:rPr lang="en-US" sz="3200" dirty="0">
                <a:solidFill>
                  <a:srgbClr val="006424"/>
                </a:solidFill>
              </a:rPr>
              <a:t>?</a:t>
            </a:r>
          </a:p>
          <a:p>
            <a:pPr lvl="2">
              <a:spcAft>
                <a:spcPts val="3000"/>
              </a:spcAft>
            </a:pPr>
            <a:r>
              <a:rPr lang="en-US" sz="3200" dirty="0">
                <a:solidFill>
                  <a:srgbClr val="006424"/>
                </a:solidFill>
              </a:rPr>
              <a:t>Consumption of organizational </a:t>
            </a:r>
            <a:r>
              <a:rPr lang="en-US" sz="3200" b="1" dirty="0">
                <a:solidFill>
                  <a:srgbClr val="006424"/>
                </a:solidFill>
              </a:rPr>
              <a:t>effort</a:t>
            </a:r>
            <a:r>
              <a:rPr lang="en-US" sz="3200" dirty="0">
                <a:solidFill>
                  <a:srgbClr val="006424"/>
                </a:solidFill>
              </a:rPr>
              <a:t>?</a:t>
            </a:r>
          </a:p>
          <a:p>
            <a:pPr lvl="2">
              <a:spcAft>
                <a:spcPts val="3000"/>
              </a:spcAft>
            </a:pPr>
            <a:r>
              <a:rPr lang="en-US" sz="3200" dirty="0">
                <a:solidFill>
                  <a:srgbClr val="006424"/>
                </a:solidFill>
              </a:rPr>
              <a:t>Achievement of </a:t>
            </a:r>
            <a:r>
              <a:rPr lang="en-US" sz="3200" b="1" dirty="0">
                <a:solidFill>
                  <a:srgbClr val="006424"/>
                </a:solidFill>
              </a:rPr>
              <a:t>outcomes </a:t>
            </a:r>
            <a:r>
              <a:rPr lang="en-US" sz="3200" dirty="0">
                <a:solidFill>
                  <a:srgbClr val="006424"/>
                </a:solidFill>
              </a:rPr>
              <a:t>and process evaluation indicators?</a:t>
            </a:r>
          </a:p>
          <a:p>
            <a:pPr lvl="2">
              <a:spcAft>
                <a:spcPts val="3000"/>
              </a:spcAft>
            </a:pPr>
            <a:r>
              <a:rPr lang="en-US" sz="3200" dirty="0">
                <a:solidFill>
                  <a:srgbClr val="006424"/>
                </a:solidFill>
              </a:rPr>
              <a:t>Alignment with our </a:t>
            </a:r>
            <a:r>
              <a:rPr lang="en-US" sz="3200" b="1" dirty="0">
                <a:solidFill>
                  <a:srgbClr val="006424"/>
                </a:solidFill>
              </a:rPr>
              <a:t>organization</a:t>
            </a:r>
            <a:r>
              <a:rPr lang="en-US" sz="3200" dirty="0">
                <a:solidFill>
                  <a:srgbClr val="006424"/>
                </a:solidFill>
              </a:rPr>
              <a:t> and its </a:t>
            </a:r>
            <a:r>
              <a:rPr lang="en-US" sz="3200" b="1" dirty="0">
                <a:solidFill>
                  <a:srgbClr val="006424"/>
                </a:solidFill>
              </a:rPr>
              <a:t>strategy</a:t>
            </a:r>
            <a:r>
              <a:rPr lang="en-US" sz="3200" dirty="0">
                <a:solidFill>
                  <a:srgbClr val="006424"/>
                </a:solidFill>
              </a:rPr>
              <a:t> to achieve community benefit?</a:t>
            </a:r>
          </a:p>
        </p:txBody>
      </p:sp>
      <p:pic>
        <p:nvPicPr>
          <p:cNvPr id="7" name="Picture 6" descr="https://encrypted-tbn1.gstatic.com/images?q=tbn:ANd9GcSGTrs3Tcc4LFwN_E7Fr01B0GoZV1Ne-ZhULj-qB64DJtgwb0f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205" t="9072" r="8334" b="10466"/>
          <a:stretch/>
        </p:blipFill>
        <p:spPr bwMode="auto">
          <a:xfrm>
            <a:off x="774478" y="1786139"/>
            <a:ext cx="743859" cy="7438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jpollock\AppData\Local\Microsoft\Windows\Temporary Internet Files\Content.IE5\Z3512ESI\MP900433140[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6532" y="3988544"/>
            <a:ext cx="911805" cy="780679"/>
          </a:xfrm>
          <a:prstGeom prst="rect">
            <a:avLst/>
          </a:prstGeom>
          <a:noFill/>
        </p:spPr>
      </p:pic>
      <p:sp>
        <p:nvSpPr>
          <p:cNvPr id="13" name="Quad Arrow 12"/>
          <p:cNvSpPr/>
          <p:nvPr/>
        </p:nvSpPr>
        <p:spPr>
          <a:xfrm>
            <a:off x="655697" y="5368246"/>
            <a:ext cx="813476" cy="560439"/>
          </a:xfrm>
          <a:prstGeom prst="quad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4834" y="2681236"/>
            <a:ext cx="744339" cy="708285"/>
          </a:xfrm>
          <a:prstGeom prst="rect">
            <a:avLst/>
          </a:prstGeom>
        </p:spPr>
      </p:pic>
    </p:spTree>
    <p:extLst>
      <p:ext uri="{BB962C8B-B14F-4D97-AF65-F5344CB8AC3E}">
        <p14:creationId xmlns:p14="http://schemas.microsoft.com/office/powerpoint/2010/main" val="1332444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Guiding Fiduciary Question</a:t>
            </a:r>
          </a:p>
        </p:txBody>
      </p:sp>
      <p:sp>
        <p:nvSpPr>
          <p:cNvPr id="3" name="Content Placeholder 2"/>
          <p:cNvSpPr>
            <a:spLocks noGrp="1"/>
          </p:cNvSpPr>
          <p:nvPr>
            <p:ph idx="1"/>
          </p:nvPr>
        </p:nvSpPr>
        <p:spPr>
          <a:xfrm>
            <a:off x="204950" y="1371600"/>
            <a:ext cx="8781393" cy="4390994"/>
          </a:xfrm>
        </p:spPr>
        <p:txBody>
          <a:bodyPr/>
          <a:lstStyle/>
          <a:p>
            <a:pPr algn="ctr"/>
            <a:r>
              <a:rPr lang="en-US" sz="4400" dirty="0">
                <a:solidFill>
                  <a:schemeClr val="tx1"/>
                </a:solidFill>
              </a:rPr>
              <a:t>Are we </a:t>
            </a:r>
            <a:r>
              <a:rPr lang="en-US" sz="4400" dirty="0">
                <a:solidFill>
                  <a:srgbClr val="3E7C34"/>
                </a:solidFill>
              </a:rPr>
              <a:t>effectively</a:t>
            </a:r>
            <a:r>
              <a:rPr lang="en-US" sz="4400" dirty="0">
                <a:solidFill>
                  <a:schemeClr val="tx1"/>
                </a:solidFill>
              </a:rPr>
              <a:t> and </a:t>
            </a:r>
            <a:r>
              <a:rPr lang="en-US" sz="4400" dirty="0">
                <a:solidFill>
                  <a:srgbClr val="3E7C34"/>
                </a:solidFill>
              </a:rPr>
              <a:t>efficiently</a:t>
            </a:r>
            <a:r>
              <a:rPr lang="en-US" sz="4400" dirty="0">
                <a:solidFill>
                  <a:schemeClr val="tx1"/>
                </a:solidFill>
              </a:rPr>
              <a:t> investing the </a:t>
            </a:r>
            <a:r>
              <a:rPr lang="en-US" sz="4400" dirty="0">
                <a:solidFill>
                  <a:srgbClr val="4C82B4"/>
                </a:solidFill>
              </a:rPr>
              <a:t>resources/assets</a:t>
            </a:r>
            <a:r>
              <a:rPr lang="en-US" sz="4400" dirty="0">
                <a:solidFill>
                  <a:schemeClr val="tx1"/>
                </a:solidFill>
              </a:rPr>
              <a:t> the organization acquires to strategically </a:t>
            </a:r>
            <a:r>
              <a:rPr lang="en-US" sz="4400" dirty="0">
                <a:solidFill>
                  <a:srgbClr val="C00000"/>
                </a:solidFill>
              </a:rPr>
              <a:t>advance community benefit and achieve our outcomes</a:t>
            </a:r>
            <a:r>
              <a:rPr lang="en-US" sz="4400" dirty="0">
                <a:solidFill>
                  <a:schemeClr val="tx1"/>
                </a:solidFill>
              </a:rPr>
              <a:t> in a manner that is </a:t>
            </a:r>
            <a:r>
              <a:rPr lang="en-US" sz="4400" dirty="0">
                <a:solidFill>
                  <a:srgbClr val="7030A0"/>
                </a:solidFill>
              </a:rPr>
              <a:t>sustainable</a:t>
            </a:r>
            <a:r>
              <a:rPr lang="en-US" sz="4400" dirty="0">
                <a:solidFill>
                  <a:schemeClr val="tx1"/>
                </a:solidFill>
              </a:rPr>
              <a:t> over time? </a:t>
            </a:r>
          </a:p>
          <a:p>
            <a:pPr algn="ctr"/>
            <a:endParaRPr lang="en-US" sz="4400" dirty="0"/>
          </a:p>
        </p:txBody>
      </p:sp>
    </p:spTree>
    <p:extLst>
      <p:ext uri="{BB962C8B-B14F-4D97-AF65-F5344CB8AC3E}">
        <p14:creationId xmlns:p14="http://schemas.microsoft.com/office/powerpoint/2010/main" val="4137478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0C8C8-9B67-45B2-AE97-BA7494E69A23}"/>
              </a:ext>
            </a:extLst>
          </p:cNvPr>
          <p:cNvSpPr>
            <a:spLocks noGrp="1"/>
          </p:cNvSpPr>
          <p:nvPr>
            <p:ph type="title"/>
          </p:nvPr>
        </p:nvSpPr>
        <p:spPr/>
        <p:txBody>
          <a:bodyPr/>
          <a:lstStyle/>
          <a:p>
            <a:r>
              <a:rPr lang="en-US" dirty="0"/>
              <a:t>Reflection on Benefit</a:t>
            </a:r>
          </a:p>
        </p:txBody>
      </p:sp>
      <p:sp>
        <p:nvSpPr>
          <p:cNvPr id="3" name="Content Placeholder 2">
            <a:extLst>
              <a:ext uri="{FF2B5EF4-FFF2-40B4-BE49-F238E27FC236}">
                <a16:creationId xmlns:a16="http://schemas.microsoft.com/office/drawing/2014/main" id="{31CE3DA5-A069-4F8B-88E5-73A0916B4A1C}"/>
              </a:ext>
            </a:extLst>
          </p:cNvPr>
          <p:cNvSpPr>
            <a:spLocks noGrp="1"/>
          </p:cNvSpPr>
          <p:nvPr>
            <p:ph idx="1"/>
          </p:nvPr>
        </p:nvSpPr>
        <p:spPr>
          <a:xfrm>
            <a:off x="152400" y="1225296"/>
            <a:ext cx="8781393" cy="4916423"/>
          </a:xfrm>
        </p:spPr>
        <p:txBody>
          <a:bodyPr/>
          <a:lstStyle/>
          <a:p>
            <a:r>
              <a:rPr lang="en-US" sz="3600" dirty="0"/>
              <a:t>What is standing out for you?</a:t>
            </a:r>
          </a:p>
          <a:p>
            <a:endParaRPr lang="en-US" sz="3600" dirty="0"/>
          </a:p>
          <a:p>
            <a:r>
              <a:rPr lang="en-US" sz="3600" dirty="0"/>
              <a:t>What do feel more comfortable, confident, and/or competent doing?</a:t>
            </a:r>
          </a:p>
          <a:p>
            <a:endParaRPr lang="en-US" sz="3600" dirty="0"/>
          </a:p>
        </p:txBody>
      </p:sp>
    </p:spTree>
    <p:extLst>
      <p:ext uri="{BB962C8B-B14F-4D97-AF65-F5344CB8AC3E}">
        <p14:creationId xmlns:p14="http://schemas.microsoft.com/office/powerpoint/2010/main" val="365479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D5E3-CC67-4A1A-B495-F2717432A8C7}"/>
              </a:ext>
            </a:extLst>
          </p:cNvPr>
          <p:cNvSpPr>
            <a:spLocks noGrp="1"/>
          </p:cNvSpPr>
          <p:nvPr>
            <p:ph type="title"/>
          </p:nvPr>
        </p:nvSpPr>
        <p:spPr/>
        <p:txBody>
          <a:bodyPr/>
          <a:lstStyle/>
          <a:p>
            <a:r>
              <a:rPr lang="en-US" dirty="0"/>
              <a:t>Cost Benefit…</a:t>
            </a:r>
          </a:p>
        </p:txBody>
      </p:sp>
      <p:pic>
        <p:nvPicPr>
          <p:cNvPr id="5" name="Content Placeholder 4" descr="A picture containing table, white, small, sitting&#10;&#10;Description automatically generated">
            <a:extLst>
              <a:ext uri="{FF2B5EF4-FFF2-40B4-BE49-F238E27FC236}">
                <a16:creationId xmlns:a16="http://schemas.microsoft.com/office/drawing/2014/main" id="{619DFEC3-371D-4151-B07A-32D9DB8DC919}"/>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60300" y="1115422"/>
            <a:ext cx="6623400" cy="3262855"/>
          </a:xfrm>
        </p:spPr>
      </p:pic>
      <p:pic>
        <p:nvPicPr>
          <p:cNvPr id="8" name="Picture 7" descr="A close up of a logo&#10;&#10;Description automatically generated">
            <a:extLst>
              <a:ext uri="{FF2B5EF4-FFF2-40B4-BE49-F238E27FC236}">
                <a16:creationId xmlns:a16="http://schemas.microsoft.com/office/drawing/2014/main" id="{DF804955-B549-4EC9-8D63-56F4E3A3E83F}"/>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60299" y="4346559"/>
            <a:ext cx="6623401" cy="2061534"/>
          </a:xfrm>
          <a:prstGeom prst="rect">
            <a:avLst/>
          </a:prstGeom>
        </p:spPr>
      </p:pic>
    </p:spTree>
    <p:extLst>
      <p:ext uri="{BB962C8B-B14F-4D97-AF65-F5344CB8AC3E}">
        <p14:creationId xmlns:p14="http://schemas.microsoft.com/office/powerpoint/2010/main" val="181618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Guiding Fiduciary Question</a:t>
            </a:r>
          </a:p>
        </p:txBody>
      </p:sp>
      <p:sp>
        <p:nvSpPr>
          <p:cNvPr id="3" name="Content Placeholder 2"/>
          <p:cNvSpPr>
            <a:spLocks noGrp="1"/>
          </p:cNvSpPr>
          <p:nvPr>
            <p:ph idx="1"/>
          </p:nvPr>
        </p:nvSpPr>
        <p:spPr>
          <a:xfrm>
            <a:off x="204950" y="1371600"/>
            <a:ext cx="8781393" cy="4390994"/>
          </a:xfrm>
        </p:spPr>
        <p:txBody>
          <a:bodyPr/>
          <a:lstStyle/>
          <a:p>
            <a:pPr algn="ctr"/>
            <a:r>
              <a:rPr lang="en-US" sz="4400" dirty="0">
                <a:solidFill>
                  <a:schemeClr val="tx1"/>
                </a:solidFill>
              </a:rPr>
              <a:t>Are we </a:t>
            </a:r>
            <a:r>
              <a:rPr lang="en-US" sz="4400" dirty="0">
                <a:solidFill>
                  <a:srgbClr val="3E7C34"/>
                </a:solidFill>
              </a:rPr>
              <a:t>effectively</a:t>
            </a:r>
            <a:r>
              <a:rPr lang="en-US" sz="4400" dirty="0">
                <a:solidFill>
                  <a:schemeClr val="tx1"/>
                </a:solidFill>
              </a:rPr>
              <a:t> and </a:t>
            </a:r>
            <a:r>
              <a:rPr lang="en-US" sz="4400" dirty="0">
                <a:solidFill>
                  <a:srgbClr val="3E7C34"/>
                </a:solidFill>
              </a:rPr>
              <a:t>efficiently</a:t>
            </a:r>
            <a:r>
              <a:rPr lang="en-US" sz="4400" dirty="0">
                <a:solidFill>
                  <a:schemeClr val="tx1"/>
                </a:solidFill>
              </a:rPr>
              <a:t> investing the </a:t>
            </a:r>
            <a:r>
              <a:rPr lang="en-US" sz="4400" dirty="0">
                <a:solidFill>
                  <a:srgbClr val="4C82B4"/>
                </a:solidFill>
              </a:rPr>
              <a:t>resources </a:t>
            </a:r>
            <a:r>
              <a:rPr lang="en-US" sz="4400" dirty="0">
                <a:solidFill>
                  <a:schemeClr val="tx1"/>
                </a:solidFill>
              </a:rPr>
              <a:t>the organization acquires to strategically </a:t>
            </a:r>
            <a:r>
              <a:rPr lang="en-US" sz="4400" dirty="0">
                <a:solidFill>
                  <a:srgbClr val="C00000"/>
                </a:solidFill>
              </a:rPr>
              <a:t>advance community benefit and achieve our outcomes</a:t>
            </a:r>
            <a:r>
              <a:rPr lang="en-US" sz="4400" dirty="0">
                <a:solidFill>
                  <a:schemeClr val="tx1"/>
                </a:solidFill>
              </a:rPr>
              <a:t> in a manner that is </a:t>
            </a:r>
            <a:r>
              <a:rPr lang="en-US" sz="4400" dirty="0">
                <a:solidFill>
                  <a:srgbClr val="7030A0"/>
                </a:solidFill>
              </a:rPr>
              <a:t>sustainable</a:t>
            </a:r>
            <a:r>
              <a:rPr lang="en-US" sz="4400" dirty="0">
                <a:solidFill>
                  <a:schemeClr val="tx1"/>
                </a:solidFill>
              </a:rPr>
              <a:t> over time? </a:t>
            </a:r>
          </a:p>
          <a:p>
            <a:pPr algn="ctr"/>
            <a:endParaRPr lang="en-US" sz="4400" dirty="0"/>
          </a:p>
        </p:txBody>
      </p:sp>
    </p:spTree>
    <p:extLst>
      <p:ext uri="{BB962C8B-B14F-4D97-AF65-F5344CB8AC3E}">
        <p14:creationId xmlns:p14="http://schemas.microsoft.com/office/powerpoint/2010/main" val="1652158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Nonprofit Tale</a:t>
            </a:r>
          </a:p>
        </p:txBody>
      </p:sp>
      <p:sp>
        <p:nvSpPr>
          <p:cNvPr id="3" name="Content Placeholder 2"/>
          <p:cNvSpPr>
            <a:spLocks noGrp="1"/>
          </p:cNvSpPr>
          <p:nvPr>
            <p:ph idx="1"/>
          </p:nvPr>
        </p:nvSpPr>
        <p:spPr/>
        <p:txBody>
          <a:bodyPr/>
          <a:lstStyle/>
          <a:p>
            <a:r>
              <a:rPr lang="en-US" dirty="0"/>
              <a:t>Once upon a time, in a nonprofit far, far away…</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6653" b="8024"/>
          <a:stretch/>
        </p:blipFill>
        <p:spPr>
          <a:xfrm>
            <a:off x="0" y="1769807"/>
            <a:ext cx="9144000" cy="4591666"/>
          </a:xfrm>
          <a:prstGeom prst="rect">
            <a:avLst/>
          </a:prstGeom>
        </p:spPr>
      </p:pic>
    </p:spTree>
    <p:extLst>
      <p:ext uri="{BB962C8B-B14F-4D97-AF65-F5344CB8AC3E}">
        <p14:creationId xmlns:p14="http://schemas.microsoft.com/office/powerpoint/2010/main" val="241629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Nonprofit Tale</a:t>
            </a:r>
          </a:p>
        </p:txBody>
      </p:sp>
      <p:sp>
        <p:nvSpPr>
          <p:cNvPr id="4" name="Oval Callout 3">
            <a:extLst>
              <a:ext uri="{FF2B5EF4-FFF2-40B4-BE49-F238E27FC236}">
                <a16:creationId xmlns:a16="http://schemas.microsoft.com/office/drawing/2014/main" id="{EF78DD4D-1579-40D9-B39B-CD5511C00596}"/>
              </a:ext>
            </a:extLst>
          </p:cNvPr>
          <p:cNvSpPr/>
          <p:nvPr/>
        </p:nvSpPr>
        <p:spPr>
          <a:xfrm>
            <a:off x="263645" y="2875198"/>
            <a:ext cx="8616709" cy="2533217"/>
          </a:xfrm>
          <a:prstGeom prst="wedgeEllipseCallout">
            <a:avLst/>
          </a:prstGeom>
          <a:ln>
            <a:solidFill>
              <a:srgbClr val="2D4E6B"/>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269082" lvl="1" indent="0">
              <a:buNone/>
            </a:pPr>
            <a:r>
              <a:rPr lang="en-US" sz="3200" dirty="0">
                <a:solidFill>
                  <a:srgbClr val="006424"/>
                </a:solidFill>
              </a:rPr>
              <a:t>What else would it take to determine whether the program is a good fit for the organization?</a:t>
            </a:r>
          </a:p>
        </p:txBody>
      </p:sp>
      <p:sp>
        <p:nvSpPr>
          <p:cNvPr id="3" name="Rectangle 2"/>
          <p:cNvSpPr/>
          <p:nvPr/>
        </p:nvSpPr>
        <p:spPr>
          <a:xfrm>
            <a:off x="567465" y="1154860"/>
            <a:ext cx="8500336" cy="1261884"/>
          </a:xfrm>
          <a:prstGeom prst="rect">
            <a:avLst/>
          </a:prstGeom>
        </p:spPr>
        <p:txBody>
          <a:bodyPr wrap="square">
            <a:spAutoFit/>
          </a:bodyPr>
          <a:lstStyle/>
          <a:p>
            <a:r>
              <a:rPr lang="en-US" sz="2800" dirty="0">
                <a:solidFill>
                  <a:srgbClr val="006424"/>
                </a:solidFill>
              </a:rPr>
              <a:t>Assuming you know that a specific program:</a:t>
            </a:r>
          </a:p>
          <a:p>
            <a:pPr marL="726282" lvl="1" indent="-457200">
              <a:buFont typeface="Arial" panose="020B0604020202020204" pitchFamily="34" charset="0"/>
              <a:buChar char="•"/>
            </a:pPr>
            <a:r>
              <a:rPr lang="en-US" sz="2400" dirty="0"/>
              <a:t>Has a strong financial position </a:t>
            </a:r>
          </a:p>
          <a:p>
            <a:pPr marL="726282" lvl="1" indent="-457200">
              <a:buFont typeface="Arial" panose="020B0604020202020204" pitchFamily="34" charset="0"/>
              <a:buChar char="•"/>
            </a:pPr>
            <a:r>
              <a:rPr lang="en-US" sz="2400" dirty="0"/>
              <a:t>Accomplishes its programmatic outcomes as intended</a:t>
            </a:r>
          </a:p>
        </p:txBody>
      </p:sp>
    </p:spTree>
    <p:extLst>
      <p:ext uri="{BB962C8B-B14F-4D97-AF65-F5344CB8AC3E}">
        <p14:creationId xmlns:p14="http://schemas.microsoft.com/office/powerpoint/2010/main" val="825870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AEA68-E5DF-4A79-B5D8-75C0F903F36D}"/>
              </a:ext>
            </a:extLst>
          </p:cNvPr>
          <p:cNvSpPr>
            <a:spLocks noGrp="1"/>
          </p:cNvSpPr>
          <p:nvPr>
            <p:ph type="title"/>
          </p:nvPr>
        </p:nvSpPr>
        <p:spPr/>
        <p:txBody>
          <a:bodyPr/>
          <a:lstStyle/>
          <a:p>
            <a:r>
              <a:rPr lang="en-US" dirty="0"/>
              <a:t>Guiding Questions</a:t>
            </a:r>
          </a:p>
        </p:txBody>
      </p:sp>
      <p:sp>
        <p:nvSpPr>
          <p:cNvPr id="11" name="Title 9">
            <a:extLst>
              <a:ext uri="{FF2B5EF4-FFF2-40B4-BE49-F238E27FC236}">
                <a16:creationId xmlns:a16="http://schemas.microsoft.com/office/drawing/2014/main" id="{00FBC721-C09A-41EC-8A72-D3A5CB220A71}"/>
              </a:ext>
            </a:extLst>
          </p:cNvPr>
          <p:cNvSpPr txBox="1">
            <a:spLocks/>
          </p:cNvSpPr>
          <p:nvPr/>
        </p:nvSpPr>
        <p:spPr>
          <a:xfrm>
            <a:off x="564080" y="1174544"/>
            <a:ext cx="8402610" cy="4857850"/>
          </a:xfrm>
          <a:prstGeom prst="rect">
            <a:avLst/>
          </a:prstGeom>
        </p:spPr>
        <p:txBody>
          <a:bodyPr vert="horz" lIns="91440" tIns="45720" rIns="91440" bIns="45720" rtlCol="0" anchor="ctr">
            <a:noAutofit/>
          </a:bodyPr>
          <a:lstStyle>
            <a:lvl1pPr algn="l" defTabSz="514350" rtl="0" eaLnBrk="1" latinLnBrk="0" hangingPunct="1">
              <a:spcBef>
                <a:spcPct val="0"/>
              </a:spcBef>
              <a:buNone/>
              <a:defRPr sz="3600" kern="1200">
                <a:solidFill>
                  <a:srgbClr val="2D4E6B"/>
                </a:solidFill>
                <a:latin typeface="+mj-lt"/>
                <a:ea typeface="+mj-ea"/>
                <a:cs typeface="+mj-cs"/>
              </a:defRPr>
            </a:lvl1pPr>
          </a:lstStyle>
          <a:p>
            <a:r>
              <a:rPr lang="en-US" sz="3200" dirty="0">
                <a:solidFill>
                  <a:srgbClr val="006424"/>
                </a:solidFill>
              </a:rPr>
              <a:t>To what extent do we understand our program’s…</a:t>
            </a:r>
          </a:p>
          <a:p>
            <a:endParaRPr lang="en-US" sz="2400" dirty="0">
              <a:solidFill>
                <a:srgbClr val="006424"/>
              </a:solidFill>
            </a:endParaRPr>
          </a:p>
          <a:p>
            <a:pPr lvl="2">
              <a:spcAft>
                <a:spcPts val="3000"/>
              </a:spcAft>
            </a:pPr>
            <a:r>
              <a:rPr lang="en-US" sz="3200" b="1" dirty="0">
                <a:solidFill>
                  <a:srgbClr val="006424"/>
                </a:solidFill>
              </a:rPr>
              <a:t>Financial performance</a:t>
            </a:r>
            <a:r>
              <a:rPr lang="en-US" sz="3200" dirty="0">
                <a:solidFill>
                  <a:srgbClr val="006424"/>
                </a:solidFill>
              </a:rPr>
              <a:t>?</a:t>
            </a:r>
          </a:p>
          <a:p>
            <a:pPr lvl="2">
              <a:spcAft>
                <a:spcPts val="3000"/>
              </a:spcAft>
            </a:pPr>
            <a:r>
              <a:rPr lang="en-US" sz="3200" dirty="0">
                <a:solidFill>
                  <a:srgbClr val="006424"/>
                </a:solidFill>
              </a:rPr>
              <a:t>Alignment with our </a:t>
            </a:r>
            <a:r>
              <a:rPr lang="en-US" sz="3200" b="1" dirty="0">
                <a:solidFill>
                  <a:srgbClr val="006424"/>
                </a:solidFill>
              </a:rPr>
              <a:t>organization</a:t>
            </a:r>
            <a:r>
              <a:rPr lang="en-US" sz="3200" dirty="0">
                <a:solidFill>
                  <a:srgbClr val="006424"/>
                </a:solidFill>
              </a:rPr>
              <a:t> and its </a:t>
            </a:r>
            <a:r>
              <a:rPr lang="en-US" sz="3200" b="1" dirty="0">
                <a:solidFill>
                  <a:srgbClr val="006424"/>
                </a:solidFill>
              </a:rPr>
              <a:t>strategy</a:t>
            </a:r>
            <a:r>
              <a:rPr lang="en-US" sz="3200" dirty="0">
                <a:solidFill>
                  <a:srgbClr val="006424"/>
                </a:solidFill>
              </a:rPr>
              <a:t> to achieve community benefit?</a:t>
            </a:r>
          </a:p>
          <a:p>
            <a:pPr lvl="2">
              <a:spcAft>
                <a:spcPts val="3000"/>
              </a:spcAft>
            </a:pPr>
            <a:r>
              <a:rPr lang="en-US" sz="3200" dirty="0">
                <a:solidFill>
                  <a:srgbClr val="006424"/>
                </a:solidFill>
              </a:rPr>
              <a:t>Achievement of </a:t>
            </a:r>
            <a:r>
              <a:rPr lang="en-US" sz="3200" b="1" dirty="0">
                <a:solidFill>
                  <a:srgbClr val="006424"/>
                </a:solidFill>
              </a:rPr>
              <a:t>outcomes </a:t>
            </a:r>
            <a:r>
              <a:rPr lang="en-US" sz="3200" dirty="0">
                <a:solidFill>
                  <a:srgbClr val="006424"/>
                </a:solidFill>
              </a:rPr>
              <a:t>and process evaluation indicators?</a:t>
            </a:r>
          </a:p>
          <a:p>
            <a:pPr lvl="2">
              <a:spcAft>
                <a:spcPts val="3000"/>
              </a:spcAft>
            </a:pPr>
            <a:r>
              <a:rPr lang="en-US" sz="3200" dirty="0">
                <a:solidFill>
                  <a:srgbClr val="006424"/>
                </a:solidFill>
              </a:rPr>
              <a:t>Consumption of organizational </a:t>
            </a:r>
            <a:r>
              <a:rPr lang="en-US" sz="3200" b="1" dirty="0">
                <a:solidFill>
                  <a:srgbClr val="006424"/>
                </a:solidFill>
              </a:rPr>
              <a:t>effort</a:t>
            </a:r>
            <a:r>
              <a:rPr lang="en-US" sz="3200" dirty="0">
                <a:solidFill>
                  <a:srgbClr val="006424"/>
                </a:solidFill>
              </a:rPr>
              <a:t>?</a:t>
            </a:r>
          </a:p>
        </p:txBody>
      </p:sp>
      <p:pic>
        <p:nvPicPr>
          <p:cNvPr id="7" name="Picture 6" descr="https://encrypted-tbn1.gstatic.com/images?q=tbn:ANd9GcSGTrs3Tcc4LFwN_E7Fr01B0GoZV1Ne-ZhULj-qB64DJtgwb0f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205" t="9072" r="8334" b="10466"/>
          <a:stretch/>
        </p:blipFill>
        <p:spPr bwMode="auto">
          <a:xfrm>
            <a:off x="509407" y="1807039"/>
            <a:ext cx="743859" cy="7438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jpollock\AppData\Local\Microsoft\Windows\Temporary Internet Files\Content.IE5\Z3512ESI\MP900433140[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32129" y="4307101"/>
            <a:ext cx="911805" cy="780679"/>
          </a:xfrm>
          <a:prstGeom prst="rect">
            <a:avLst/>
          </a:prstGeom>
          <a:noFill/>
        </p:spPr>
      </p:pic>
      <p:sp>
        <p:nvSpPr>
          <p:cNvPr id="13" name="Quad Arrow 12"/>
          <p:cNvSpPr/>
          <p:nvPr/>
        </p:nvSpPr>
        <p:spPr>
          <a:xfrm>
            <a:off x="481294" y="3148780"/>
            <a:ext cx="813476" cy="560439"/>
          </a:xfrm>
          <a:prstGeom prst="quad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4080" y="5427075"/>
            <a:ext cx="744339" cy="708285"/>
          </a:xfrm>
          <a:prstGeom prst="rect">
            <a:avLst/>
          </a:prstGeom>
        </p:spPr>
      </p:pic>
    </p:spTree>
    <p:extLst>
      <p:ext uri="{BB962C8B-B14F-4D97-AF65-F5344CB8AC3E}">
        <p14:creationId xmlns:p14="http://schemas.microsoft.com/office/powerpoint/2010/main" val="3037714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198" y="2640438"/>
            <a:ext cx="4040188" cy="3640930"/>
          </a:xfrm>
        </p:spPr>
        <p:txBody>
          <a:bodyPr/>
          <a:lstStyle/>
          <a:p>
            <a:pPr marL="342900" indent="-342900">
              <a:buClr>
                <a:srgbClr val="006424"/>
              </a:buClr>
              <a:buSzPct val="75000"/>
              <a:buFont typeface="Wingdings 3" panose="05040102010807070707" pitchFamily="18" charset="2"/>
              <a:buChar char=""/>
            </a:pPr>
            <a:r>
              <a:rPr lang="en-US" sz="2800" dirty="0"/>
              <a:t>Program level budgeting and accounting (revenue and expense)</a:t>
            </a:r>
          </a:p>
          <a:p>
            <a:pPr marL="342900" indent="-342900">
              <a:buClr>
                <a:srgbClr val="006424"/>
              </a:buClr>
              <a:buSzPct val="75000"/>
              <a:buFont typeface="Wingdings 3" panose="05040102010807070707" pitchFamily="18" charset="2"/>
              <a:buChar char=""/>
            </a:pPr>
            <a:r>
              <a:rPr lang="en-US" sz="2800" dirty="0"/>
              <a:t>Accurate salary/time allocation and tracking</a:t>
            </a:r>
          </a:p>
          <a:p>
            <a:pPr marL="342900" indent="-342900">
              <a:buClr>
                <a:srgbClr val="006424"/>
              </a:buClr>
              <a:buSzPct val="75000"/>
              <a:buFont typeface="Wingdings 3" panose="05040102010807070707" pitchFamily="18" charset="2"/>
              <a:buChar char=""/>
            </a:pPr>
            <a:r>
              <a:rPr lang="en-US" sz="2800" dirty="0"/>
              <a:t>Realistic shared and core cost allocation</a:t>
            </a:r>
          </a:p>
        </p:txBody>
      </p:sp>
      <p:graphicFrame>
        <p:nvGraphicFramePr>
          <p:cNvPr id="7" name="Content Placeholder 6"/>
          <p:cNvGraphicFramePr>
            <a:graphicFrameLocks noGrp="1"/>
          </p:cNvGraphicFramePr>
          <p:nvPr>
            <p:ph sz="quarter" idx="4"/>
          </p:nvPr>
        </p:nvGraphicFramePr>
        <p:xfrm>
          <a:off x="4720356" y="2651695"/>
          <a:ext cx="4041776" cy="2865120"/>
        </p:xfrm>
        <a:graphic>
          <a:graphicData uri="http://schemas.openxmlformats.org/drawingml/2006/table">
            <a:tbl>
              <a:tblPr firstRow="1" bandRow="1">
                <a:tableStyleId>{F2DE63D5-997A-4646-A377-4702673A728D}</a:tableStyleId>
              </a:tblPr>
              <a:tblGrid>
                <a:gridCol w="2020888">
                  <a:extLst>
                    <a:ext uri="{9D8B030D-6E8A-4147-A177-3AD203B41FA5}">
                      <a16:colId xmlns:a16="http://schemas.microsoft.com/office/drawing/2014/main" val="20000"/>
                    </a:ext>
                  </a:extLst>
                </a:gridCol>
                <a:gridCol w="2020888">
                  <a:extLst>
                    <a:ext uri="{9D8B030D-6E8A-4147-A177-3AD203B41FA5}">
                      <a16:colId xmlns:a16="http://schemas.microsoft.com/office/drawing/2014/main" val="20001"/>
                    </a:ext>
                  </a:extLst>
                </a:gridCol>
              </a:tblGrid>
              <a:tr h="370840">
                <a:tc gridSpan="2">
                  <a:txBody>
                    <a:bodyPr/>
                    <a:lstStyle/>
                    <a:p>
                      <a:pPr algn="ctr"/>
                      <a:r>
                        <a:rPr lang="en-US" sz="1800" dirty="0"/>
                        <a:t>My Great</a:t>
                      </a:r>
                      <a:r>
                        <a:rPr lang="en-US" sz="1800" baseline="0" dirty="0"/>
                        <a:t> Program</a:t>
                      </a:r>
                      <a:endParaRPr lang="en-US" sz="1800"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800" dirty="0">
                          <a:solidFill>
                            <a:srgbClr val="006424"/>
                          </a:solidFill>
                        </a:rPr>
                        <a:t>Revenue</a:t>
                      </a:r>
                    </a:p>
                  </a:txBody>
                  <a:tcPr/>
                </a:tc>
                <a:tc>
                  <a:txBody>
                    <a:bodyPr/>
                    <a:lstStyle/>
                    <a:p>
                      <a:r>
                        <a:rPr lang="en-US" sz="1800" dirty="0"/>
                        <a:t>Restricted &amp; Earned</a:t>
                      </a:r>
                    </a:p>
                  </a:txBody>
                  <a:tcPr/>
                </a:tc>
                <a:extLst>
                  <a:ext uri="{0D108BD9-81ED-4DB2-BD59-A6C34878D82A}">
                    <a16:rowId xmlns:a16="http://schemas.microsoft.com/office/drawing/2014/main" val="10001"/>
                  </a:ext>
                </a:extLst>
              </a:tr>
              <a:tr h="370840">
                <a:tc>
                  <a:txBody>
                    <a:bodyPr/>
                    <a:lstStyle/>
                    <a:p>
                      <a:r>
                        <a:rPr lang="en-US" sz="1800" dirty="0">
                          <a:solidFill>
                            <a:srgbClr val="FF0000"/>
                          </a:solidFill>
                        </a:rPr>
                        <a:t>Program Expenses</a:t>
                      </a:r>
                    </a:p>
                  </a:txBody>
                  <a:tcPr/>
                </a:tc>
                <a:tc>
                  <a:txBody>
                    <a:bodyPr/>
                    <a:lstStyle/>
                    <a:p>
                      <a:r>
                        <a:rPr lang="en-US" sz="1800" dirty="0"/>
                        <a:t>Line Item</a:t>
                      </a:r>
                    </a:p>
                  </a:txBody>
                  <a:tcPr/>
                </a:tc>
                <a:extLst>
                  <a:ext uri="{0D108BD9-81ED-4DB2-BD59-A6C34878D82A}">
                    <a16:rowId xmlns:a16="http://schemas.microsoft.com/office/drawing/2014/main" val="10002"/>
                  </a:ext>
                </a:extLst>
              </a:tr>
              <a:tr h="370840">
                <a:tc>
                  <a:txBody>
                    <a:bodyPr/>
                    <a:lstStyle/>
                    <a:p>
                      <a:r>
                        <a:rPr lang="en-US" sz="1800" dirty="0">
                          <a:solidFill>
                            <a:srgbClr val="FF0000"/>
                          </a:solidFill>
                        </a:rPr>
                        <a:t>Salary Expense</a:t>
                      </a:r>
                    </a:p>
                  </a:txBody>
                  <a:tcPr/>
                </a:tc>
                <a:tc>
                  <a:txBody>
                    <a:bodyPr/>
                    <a:lstStyle/>
                    <a:p>
                      <a:r>
                        <a:rPr lang="en-US" sz="1800" dirty="0"/>
                        <a:t>Tracked</a:t>
                      </a:r>
                    </a:p>
                  </a:txBody>
                  <a:tcPr/>
                </a:tc>
                <a:extLst>
                  <a:ext uri="{0D108BD9-81ED-4DB2-BD59-A6C34878D82A}">
                    <a16:rowId xmlns:a16="http://schemas.microsoft.com/office/drawing/2014/main" val="10003"/>
                  </a:ext>
                </a:extLst>
              </a:tr>
              <a:tr h="370840">
                <a:tc>
                  <a:txBody>
                    <a:bodyPr/>
                    <a:lstStyle/>
                    <a:p>
                      <a:r>
                        <a:rPr lang="en-US" sz="1800" dirty="0">
                          <a:solidFill>
                            <a:srgbClr val="FF0000"/>
                          </a:solidFill>
                        </a:rPr>
                        <a:t>Allocated</a:t>
                      </a:r>
                    </a:p>
                  </a:txBody>
                  <a:tcPr/>
                </a:tc>
                <a:tc>
                  <a:txBody>
                    <a:bodyPr/>
                    <a:lstStyle/>
                    <a:p>
                      <a:r>
                        <a:rPr lang="en-US" sz="1800" dirty="0"/>
                        <a:t>Admin</a:t>
                      </a:r>
                      <a:r>
                        <a:rPr lang="en-US" sz="1800" baseline="0" dirty="0"/>
                        <a:t> &amp; Shared</a:t>
                      </a:r>
                      <a:endParaRPr lang="en-US" sz="1800" dirty="0"/>
                    </a:p>
                  </a:txBody>
                  <a:tcPr/>
                </a:tc>
                <a:extLst>
                  <a:ext uri="{0D108BD9-81ED-4DB2-BD59-A6C34878D82A}">
                    <a16:rowId xmlns:a16="http://schemas.microsoft.com/office/drawing/2014/main" val="10004"/>
                  </a:ext>
                </a:extLst>
              </a:tr>
              <a:tr h="370840">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10005"/>
                  </a:ext>
                </a:extLst>
              </a:tr>
              <a:tr h="370840">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800" dirty="0"/>
                        <a:t>True Profit/Loss</a:t>
                      </a:r>
                    </a:p>
                  </a:txBody>
                  <a:tcPr/>
                </a:tc>
                <a:tc>
                  <a:txBody>
                    <a:bodyPr/>
                    <a:lstStyle/>
                    <a:p>
                      <a:endParaRPr lang="en-US" sz="1800" dirty="0"/>
                    </a:p>
                  </a:txBody>
                  <a:tcPr/>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p:txBody>
          <a:bodyPr>
            <a:normAutofit fontScale="90000"/>
          </a:bodyPr>
          <a:lstStyle/>
          <a:p>
            <a:r>
              <a:rPr lang="en-US" dirty="0"/>
              <a:t>To what extent do we understand our program’s:</a:t>
            </a:r>
          </a:p>
        </p:txBody>
      </p:sp>
      <p:sp>
        <p:nvSpPr>
          <p:cNvPr id="6" name="Text Placeholder 2">
            <a:extLst>
              <a:ext uri="{FF2B5EF4-FFF2-40B4-BE49-F238E27FC236}">
                <a16:creationId xmlns:a16="http://schemas.microsoft.com/office/drawing/2014/main" id="{35CD7C63-B16E-40E1-91C6-F97023FBA4DA}"/>
              </a:ext>
            </a:extLst>
          </p:cNvPr>
          <p:cNvSpPr txBox="1">
            <a:spLocks/>
          </p:cNvSpPr>
          <p:nvPr/>
        </p:nvSpPr>
        <p:spPr>
          <a:xfrm>
            <a:off x="457198" y="1341835"/>
            <a:ext cx="8489373" cy="639762"/>
          </a:xfrm>
          <a:prstGeom prst="rect">
            <a:avLst/>
          </a:prstGeom>
        </p:spPr>
        <p:txBody>
          <a:bodyPr anchor="ctr"/>
          <a:lstStyle>
            <a:lvl1pPr marL="0" indent="0" algn="ctr" defTabSz="514350" rtl="0" eaLnBrk="1" latinLnBrk="0" hangingPunct="1">
              <a:spcBef>
                <a:spcPct val="20000"/>
              </a:spcBef>
              <a:buFont typeface="Arial" pitchFamily="34" charset="0"/>
              <a:buNone/>
              <a:defRPr sz="2400" b="1" kern="1200">
                <a:solidFill>
                  <a:srgbClr val="006424"/>
                </a:solidFill>
                <a:latin typeface="+mn-lt"/>
                <a:ea typeface="+mn-ea"/>
                <a:cs typeface="+mn-cs"/>
              </a:defRPr>
            </a:lvl1pPr>
            <a:lvl2pPr marL="257175" indent="0" algn="l" defTabSz="514350" rtl="0" eaLnBrk="1" latinLnBrk="0" hangingPunct="1">
              <a:spcBef>
                <a:spcPct val="20000"/>
              </a:spcBef>
              <a:buFont typeface="Arial" pitchFamily="34" charset="0"/>
              <a:buNone/>
              <a:defRPr sz="1125" b="1" kern="1200">
                <a:solidFill>
                  <a:schemeClr val="tx1"/>
                </a:solidFill>
                <a:latin typeface="+mn-lt"/>
                <a:ea typeface="+mn-ea"/>
                <a:cs typeface="+mn-cs"/>
              </a:defRPr>
            </a:lvl2pPr>
            <a:lvl3pPr marL="514350" indent="0" algn="l" defTabSz="514350" rtl="0" eaLnBrk="1" latinLnBrk="0" hangingPunct="1">
              <a:spcBef>
                <a:spcPct val="20000"/>
              </a:spcBef>
              <a:buFont typeface="Arial" pitchFamily="34" charset="0"/>
              <a:buNone/>
              <a:defRPr sz="1013" b="1" kern="1200">
                <a:solidFill>
                  <a:schemeClr val="tx1"/>
                </a:solidFill>
                <a:latin typeface="+mn-lt"/>
                <a:ea typeface="+mn-ea"/>
                <a:cs typeface="+mn-cs"/>
              </a:defRPr>
            </a:lvl3pPr>
            <a:lvl4pPr marL="771525" indent="0" algn="l" defTabSz="514350" rtl="0" eaLnBrk="1" latinLnBrk="0" hangingPunct="1">
              <a:spcBef>
                <a:spcPct val="20000"/>
              </a:spcBef>
              <a:buFont typeface="Arial" pitchFamily="34" charset="0"/>
              <a:buNone/>
              <a:defRPr sz="900" b="1" kern="1200">
                <a:solidFill>
                  <a:schemeClr val="tx1"/>
                </a:solidFill>
                <a:latin typeface="+mn-lt"/>
                <a:ea typeface="+mn-ea"/>
                <a:cs typeface="+mn-cs"/>
              </a:defRPr>
            </a:lvl4pPr>
            <a:lvl5pPr marL="1028700" indent="0" algn="l" defTabSz="514350" rtl="0" eaLnBrk="1" latinLnBrk="0" hangingPunct="1">
              <a:spcBef>
                <a:spcPct val="20000"/>
              </a:spcBef>
              <a:buFont typeface="Arial" pitchFamily="34" charset="0"/>
              <a:buNone/>
              <a:defRPr sz="900" b="1" kern="1200">
                <a:solidFill>
                  <a:schemeClr val="tx1"/>
                </a:solidFill>
                <a:latin typeface="+mn-lt"/>
                <a:ea typeface="+mn-ea"/>
                <a:cs typeface="+mn-cs"/>
              </a:defRPr>
            </a:lvl5pPr>
            <a:lvl6pPr marL="1285875" indent="0" algn="l" defTabSz="514350" rtl="0" eaLnBrk="1" latinLnBrk="0" hangingPunct="1">
              <a:spcBef>
                <a:spcPct val="20000"/>
              </a:spcBef>
              <a:buFont typeface="Arial" pitchFamily="34" charset="0"/>
              <a:buNone/>
              <a:defRPr sz="900" b="1" kern="1200">
                <a:solidFill>
                  <a:schemeClr val="tx1"/>
                </a:solidFill>
                <a:latin typeface="+mn-lt"/>
                <a:ea typeface="+mn-ea"/>
                <a:cs typeface="+mn-cs"/>
              </a:defRPr>
            </a:lvl6pPr>
            <a:lvl7pPr marL="1543050" indent="0" algn="l" defTabSz="514350" rtl="0" eaLnBrk="1" latinLnBrk="0" hangingPunct="1">
              <a:spcBef>
                <a:spcPct val="20000"/>
              </a:spcBef>
              <a:buFont typeface="Arial" pitchFamily="34" charset="0"/>
              <a:buNone/>
              <a:defRPr sz="900" b="1" kern="1200">
                <a:solidFill>
                  <a:schemeClr val="tx1"/>
                </a:solidFill>
                <a:latin typeface="+mn-lt"/>
                <a:ea typeface="+mn-ea"/>
                <a:cs typeface="+mn-cs"/>
              </a:defRPr>
            </a:lvl7pPr>
            <a:lvl8pPr marL="1800225" indent="0" algn="l" defTabSz="514350" rtl="0" eaLnBrk="1" latinLnBrk="0" hangingPunct="1">
              <a:spcBef>
                <a:spcPct val="20000"/>
              </a:spcBef>
              <a:buFont typeface="Arial" pitchFamily="34" charset="0"/>
              <a:buNone/>
              <a:defRPr sz="900" b="1" kern="1200">
                <a:solidFill>
                  <a:schemeClr val="tx1"/>
                </a:solidFill>
                <a:latin typeface="+mn-lt"/>
                <a:ea typeface="+mn-ea"/>
                <a:cs typeface="+mn-cs"/>
              </a:defRPr>
            </a:lvl8pPr>
            <a:lvl9pPr marL="2057400" indent="0" algn="l" defTabSz="514350" rtl="0" eaLnBrk="1" latinLnBrk="0" hangingPunct="1">
              <a:spcBef>
                <a:spcPct val="20000"/>
              </a:spcBef>
              <a:buFont typeface="Arial" pitchFamily="34" charset="0"/>
              <a:buNone/>
              <a:defRPr sz="900" b="1" kern="1200">
                <a:solidFill>
                  <a:schemeClr val="tx1"/>
                </a:solidFill>
                <a:latin typeface="+mn-lt"/>
                <a:ea typeface="+mn-ea"/>
                <a:cs typeface="+mn-cs"/>
              </a:defRPr>
            </a:lvl9pPr>
          </a:lstStyle>
          <a:p>
            <a:r>
              <a:rPr lang="en-US" sz="3600" dirty="0"/>
              <a:t>Financial performance?</a:t>
            </a:r>
          </a:p>
        </p:txBody>
      </p:sp>
      <p:pic>
        <p:nvPicPr>
          <p:cNvPr id="9" name="Picture 8" descr="https://encrypted-tbn1.gstatic.com/images?q=tbn:ANd9GcSGTrs3Tcc4LFwN_E7Fr01B0GoZV1Ne-ZhULj-qB64DJtgwb0fo">
            <a:extLst>
              <a:ext uri="{FF2B5EF4-FFF2-40B4-BE49-F238E27FC236}">
                <a16:creationId xmlns:a16="http://schemas.microsoft.com/office/drawing/2014/main" id="{86C31E60-789E-4C5D-8326-7A4A006A08F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205" t="9072" r="8334" b="10466"/>
          <a:stretch/>
        </p:blipFill>
        <p:spPr bwMode="auto">
          <a:xfrm>
            <a:off x="8350403" y="0"/>
            <a:ext cx="823457" cy="823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929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B76E9-1929-4962-B39B-B02E57D64D80}"/>
              </a:ext>
            </a:extLst>
          </p:cNvPr>
          <p:cNvSpPr>
            <a:spLocks noGrp="1"/>
          </p:cNvSpPr>
          <p:nvPr>
            <p:ph type="title"/>
          </p:nvPr>
        </p:nvSpPr>
        <p:spPr>
          <a:xfrm>
            <a:off x="76200" y="0"/>
            <a:ext cx="9067800" cy="687677"/>
          </a:xfrm>
        </p:spPr>
        <p:txBody>
          <a:bodyPr/>
          <a:lstStyle/>
          <a:p>
            <a:r>
              <a:rPr lang="en-US" sz="3200" dirty="0"/>
              <a:t>Program Capacity</a:t>
            </a:r>
          </a:p>
        </p:txBody>
      </p:sp>
      <p:sp>
        <p:nvSpPr>
          <p:cNvPr id="6" name="Speech Bubble: Rectangle 5">
            <a:extLst>
              <a:ext uri="{FF2B5EF4-FFF2-40B4-BE49-F238E27FC236}">
                <a16:creationId xmlns:a16="http://schemas.microsoft.com/office/drawing/2014/main" id="{145CDA07-23F1-4996-87FF-3A8511980D89}"/>
              </a:ext>
            </a:extLst>
          </p:cNvPr>
          <p:cNvSpPr/>
          <p:nvPr/>
        </p:nvSpPr>
        <p:spPr>
          <a:xfrm>
            <a:off x="6172200" y="838200"/>
            <a:ext cx="2843050" cy="5486400"/>
          </a:xfrm>
          <a:prstGeom prst="wedgeRectCallout">
            <a:avLst>
              <a:gd name="adj1" fmla="val -130749"/>
              <a:gd name="adj2" fmla="val -5222"/>
            </a:avLst>
          </a:prstGeom>
          <a:solidFill>
            <a:srgbClr val="37609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What consistent criteria and process do we use to decide whether to invest in, reduce, or eliminate a program/effort?</a:t>
            </a:r>
            <a:endParaRPr lang="en-US" sz="2800" dirty="0"/>
          </a:p>
        </p:txBody>
      </p:sp>
      <p:pic>
        <p:nvPicPr>
          <p:cNvPr id="7" name="Picture 6">
            <a:extLst>
              <a:ext uri="{FF2B5EF4-FFF2-40B4-BE49-F238E27FC236}">
                <a16:creationId xmlns:a16="http://schemas.microsoft.com/office/drawing/2014/main" id="{BB5DB7CA-F7D6-49EC-B2B6-7244A02A303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5725" y="1066800"/>
            <a:ext cx="5853981" cy="4724400"/>
          </a:xfrm>
          <a:prstGeom prst="rect">
            <a:avLst/>
          </a:prstGeom>
        </p:spPr>
      </p:pic>
    </p:spTree>
    <p:extLst>
      <p:ext uri="{BB962C8B-B14F-4D97-AF65-F5344CB8AC3E}">
        <p14:creationId xmlns:p14="http://schemas.microsoft.com/office/powerpoint/2010/main" val="736960460"/>
      </p:ext>
    </p:extLst>
  </p:cSld>
  <p:clrMapOvr>
    <a:masterClrMapping/>
  </p:clrMapOvr>
</p:sld>
</file>

<file path=ppt/theme/theme1.xml><?xml version="1.0" encoding="utf-8"?>
<a:theme xmlns:a="http://schemas.openxmlformats.org/drawingml/2006/main" name="1_Orgforward Templat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rgforward Template" id="{BF6C257C-2600-47A2-BF9B-FFFA4E7AE33B}" vid="{89FCC255-D387-4B95-95A0-B610895118F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rgforward Templat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rgforward Template" id="{BF6C257C-2600-47A2-BF9B-FFFA4E7AE33B}" vid="{89FCC255-D387-4B95-95A0-B610895118FC}"/>
    </a:ext>
  </a:extLst>
</a:theme>
</file>

<file path=ppt/theme/theme4.xml><?xml version="1.0" encoding="utf-8"?>
<a:theme xmlns:a="http://schemas.openxmlformats.org/drawingml/2006/main" name="3_Orgforward Templat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rgforward Template" id="{BF6C257C-2600-47A2-BF9B-FFFA4E7AE33B}" vid="{89FCC255-D387-4B95-95A0-B610895118FC}"/>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rgforward Templat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rgforward Template" id="{BF6C257C-2600-47A2-BF9B-FFFA4E7AE33B}" vid="{89FCC255-D387-4B95-95A0-B610895118FC}"/>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DRN FLIP 2019 Strategy Screens</Template>
  <TotalTime>7098</TotalTime>
  <Words>1095</Words>
  <Application>Microsoft Office PowerPoint</Application>
  <PresentationFormat>On-screen Show (4:3)</PresentationFormat>
  <Paragraphs>167</Paragraphs>
  <Slides>27</Slides>
  <Notes>25</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27</vt:i4>
      </vt:variant>
    </vt:vector>
  </HeadingPairs>
  <TitlesOfParts>
    <vt:vector size="42" baseType="lpstr">
      <vt:lpstr>Alike</vt:lpstr>
      <vt:lpstr>Arial</vt:lpstr>
      <vt:lpstr>Calibri</vt:lpstr>
      <vt:lpstr>Calibri Light</vt:lpstr>
      <vt:lpstr>Century Gothic</vt:lpstr>
      <vt:lpstr>Wingdings</vt:lpstr>
      <vt:lpstr>Wingdings 2</vt:lpstr>
      <vt:lpstr>Wingdings 3</vt:lpstr>
      <vt:lpstr>1_Orgforward Template</vt:lpstr>
      <vt:lpstr>Custom Design</vt:lpstr>
      <vt:lpstr>2_Orgforward Template</vt:lpstr>
      <vt:lpstr>3_Orgforward Template</vt:lpstr>
      <vt:lpstr>1_Custom Design</vt:lpstr>
      <vt:lpstr>4_Orgforward Template</vt:lpstr>
      <vt:lpstr>2_Custom Design</vt:lpstr>
      <vt:lpstr>The Matrix Map</vt:lpstr>
      <vt:lpstr>Welcome!</vt:lpstr>
      <vt:lpstr>Cost Benefit…</vt:lpstr>
      <vt:lpstr>Guiding Fiduciary Question</vt:lpstr>
      <vt:lpstr>A Nonprofit Tale</vt:lpstr>
      <vt:lpstr>A Nonprofit Tale</vt:lpstr>
      <vt:lpstr>Guiding Questions</vt:lpstr>
      <vt:lpstr>To what extent do we understand our program’s:</vt:lpstr>
      <vt:lpstr>Program Capacity</vt:lpstr>
      <vt:lpstr>PowerPoint Presentation</vt:lpstr>
      <vt:lpstr>PowerPoint Presentation</vt:lpstr>
      <vt:lpstr>SAMPLE Matrix Map Programmatic Measurements*</vt:lpstr>
      <vt:lpstr>Your Programmatic Measurements…</vt:lpstr>
      <vt:lpstr>PowerPoint Presentation</vt:lpstr>
      <vt:lpstr>Your Programmatic Measurements…</vt:lpstr>
      <vt:lpstr>Guiding Questions</vt:lpstr>
      <vt:lpstr>Purpose of the Matrix Map Tool</vt:lpstr>
      <vt:lpstr>PowerPoint Presentation</vt:lpstr>
      <vt:lpstr>Connecting Outcomes to Operations</vt:lpstr>
      <vt:lpstr>Matrix Map – Sustainability Screen</vt:lpstr>
      <vt:lpstr>How to Use The Results</vt:lpstr>
      <vt:lpstr>How to Use The Results</vt:lpstr>
      <vt:lpstr>Let’s Build One</vt:lpstr>
      <vt:lpstr>Root to Canopy Example</vt:lpstr>
      <vt:lpstr>Guiding Questions</vt:lpstr>
      <vt:lpstr>Guiding Fiduciary Question</vt:lpstr>
      <vt:lpstr>Reflection on Benefit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Board’s Dashboard</dc:title>
  <dc:creator>Justin Pollock</dc:creator>
  <cp:lastModifiedBy>Justin Pollock</cp:lastModifiedBy>
  <cp:revision>179</cp:revision>
  <cp:lastPrinted>2020-02-03T19:28:02Z</cp:lastPrinted>
  <dcterms:created xsi:type="dcterms:W3CDTF">2013-03-06T16:10:09Z</dcterms:created>
  <dcterms:modified xsi:type="dcterms:W3CDTF">2023-02-02T14:30:22Z</dcterms:modified>
</cp:coreProperties>
</file>