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7" r:id="rId1"/>
  </p:sldMasterIdLst>
  <p:notesMasterIdLst>
    <p:notesMasterId r:id="rId11"/>
  </p:notesMasterIdLst>
  <p:sldIdLst>
    <p:sldId id="256" r:id="rId2"/>
    <p:sldId id="258" r:id="rId3"/>
    <p:sldId id="259" r:id="rId4"/>
    <p:sldId id="260" r:id="rId5"/>
    <p:sldId id="262" r:id="rId6"/>
    <p:sldId id="263" r:id="rId7"/>
    <p:sldId id="277" r:id="rId8"/>
    <p:sldId id="273" r:id="rId9"/>
    <p:sldId id="274" r:id="rId10"/>
  </p:sldIdLst>
  <p:sldSz cx="9144000" cy="5143500" type="screen16x9"/>
  <p:notesSz cx="6858000" cy="9144000"/>
  <p:embeddedFontLst>
    <p:embeddedFont>
      <p:font typeface="Source Sans Pro" panose="020B0503030403020204" pitchFamily="34" charset="0"/>
      <p:regular r:id="rId12"/>
      <p:bold r:id="rId13"/>
      <p:italic r:id="rId14"/>
      <p:boldItalic r:id="rId15"/>
    </p:embeddedFont>
    <p:embeddedFont>
      <p:font typeface="Source Sans Pro Black" panose="020B0803030403020204" pitchFamily="34" charset="0"/>
      <p:bold r:id="rId16"/>
      <p:boldItalic r:id="rId17"/>
    </p:embeddedFont>
    <p:embeddedFont>
      <p:font typeface="Source Sans Pro SemiBold" panose="020B0603030403020204" pitchFamily="34"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730" y="8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64159b55d1_0_2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64159b55d1_0_2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64159b55d1_0_2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64159b55d1_0_2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64159b55d1_0_2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64159b55d1_0_2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64159b55d1_0_3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 name="Google Shape;319;g64159b55d1_0_3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64159b55d1_0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g64159b55d1_0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64159b55d1_0_3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64159b55d1_0_3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169570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64159b55d1_0_3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64159b55d1_0_3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827956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64159b55d1_0_3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64159b55d1_0_3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266914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
        <p:cNvGrpSpPr/>
        <p:nvPr/>
      </p:nvGrpSpPr>
      <p:grpSpPr>
        <a:xfrm>
          <a:off x="0" y="0"/>
          <a:ext cx="0" cy="0"/>
          <a:chOff x="0" y="0"/>
          <a:chExt cx="0" cy="0"/>
        </a:xfrm>
      </p:grpSpPr>
      <p:sp>
        <p:nvSpPr>
          <p:cNvPr id="13" name="Google Shape;13;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4" name="Google Shape;14;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MC Checklist ">
  <p:cSld name="CUSTOM_8">
    <p:spTree>
      <p:nvGrpSpPr>
        <p:cNvPr id="1" name="Shape 52"/>
        <p:cNvGrpSpPr/>
        <p:nvPr/>
      </p:nvGrpSpPr>
      <p:grpSpPr>
        <a:xfrm>
          <a:off x="0" y="0"/>
          <a:ext cx="0" cy="0"/>
          <a:chOff x="0" y="0"/>
          <a:chExt cx="0" cy="0"/>
        </a:xfrm>
      </p:grpSpPr>
      <p:pic>
        <p:nvPicPr>
          <p:cNvPr id="53" name="Google Shape;53;p14"/>
          <p:cNvPicPr preferRelativeResize="0"/>
          <p:nvPr/>
        </p:nvPicPr>
        <p:blipFill rotWithShape="1">
          <a:blip r:embed="rId2">
            <a:alphaModFix/>
          </a:blip>
          <a:srcRect t="29" b="29"/>
          <a:stretch/>
        </p:blipFill>
        <p:spPr>
          <a:xfrm>
            <a:off x="0" y="0"/>
            <a:ext cx="9138915" cy="5143498"/>
          </a:xfrm>
          <a:prstGeom prst="rect">
            <a:avLst/>
          </a:prstGeom>
          <a:noFill/>
          <a:ln>
            <a:noFill/>
          </a:ln>
        </p:spPr>
      </p:pic>
      <p:sp>
        <p:nvSpPr>
          <p:cNvPr id="54" name="Google Shape;54;p14"/>
          <p:cNvSpPr txBox="1">
            <a:spLocks noGrp="1"/>
          </p:cNvSpPr>
          <p:nvPr>
            <p:ph type="body" idx="1"/>
          </p:nvPr>
        </p:nvSpPr>
        <p:spPr>
          <a:xfrm>
            <a:off x="6345825" y="2108625"/>
            <a:ext cx="1868700" cy="23784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55" name="Google Shape;55;p14"/>
          <p:cNvSpPr txBox="1">
            <a:spLocks noGrp="1"/>
          </p:cNvSpPr>
          <p:nvPr>
            <p:ph type="body" idx="2"/>
          </p:nvPr>
        </p:nvSpPr>
        <p:spPr>
          <a:xfrm>
            <a:off x="3557675" y="2148600"/>
            <a:ext cx="1868700" cy="23784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56" name="Google Shape;56;p14"/>
          <p:cNvSpPr txBox="1">
            <a:spLocks noGrp="1"/>
          </p:cNvSpPr>
          <p:nvPr>
            <p:ph type="body" idx="3"/>
          </p:nvPr>
        </p:nvSpPr>
        <p:spPr>
          <a:xfrm>
            <a:off x="869425" y="2148600"/>
            <a:ext cx="1868700" cy="23784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57" name="Google Shape;57;p14"/>
          <p:cNvSpPr txBox="1">
            <a:spLocks noGrp="1"/>
          </p:cNvSpPr>
          <p:nvPr>
            <p:ph type="title"/>
          </p:nvPr>
        </p:nvSpPr>
        <p:spPr>
          <a:xfrm>
            <a:off x="3073050" y="499675"/>
            <a:ext cx="2997900" cy="609600"/>
          </a:xfrm>
          <a:prstGeom prst="rect">
            <a:avLst/>
          </a:prstGeom>
        </p:spPr>
        <p:txBody>
          <a:bodyPr spcFirstLastPara="1" wrap="square" lIns="91425" tIns="91425" rIns="91425" bIns="91425" anchor="t" anchorCtr="0">
            <a:noAutofit/>
          </a:bodyPr>
          <a:lstStyle>
            <a:lvl1pPr lvl="0" algn="ctr">
              <a:spcBef>
                <a:spcPts val="0"/>
              </a:spcBef>
              <a:spcAft>
                <a:spcPts val="0"/>
              </a:spcAft>
              <a:buNone/>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
        <p:nvSpPr>
          <p:cNvPr id="58" name="Google Shape;58;p14"/>
          <p:cNvSpPr txBox="1">
            <a:spLocks noGrp="1"/>
          </p:cNvSpPr>
          <p:nvPr>
            <p:ph type="body" idx="4"/>
          </p:nvPr>
        </p:nvSpPr>
        <p:spPr>
          <a:xfrm>
            <a:off x="768175" y="1362850"/>
            <a:ext cx="1918800" cy="3297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Clr>
                <a:srgbClr val="FFFFFF"/>
              </a:buClr>
              <a:buSzPts val="1800"/>
              <a:buChar char="●"/>
              <a:defRPr b="1">
                <a:solidFill>
                  <a:srgbClr val="FFFFFF"/>
                </a:solidFill>
              </a:defRPr>
            </a:lvl1pPr>
            <a:lvl2pPr marL="914400" lvl="1" indent="-342900" rtl="0">
              <a:spcBef>
                <a:spcPts val="0"/>
              </a:spcBef>
              <a:spcAft>
                <a:spcPts val="0"/>
              </a:spcAft>
              <a:buClr>
                <a:srgbClr val="FFFFFF"/>
              </a:buClr>
              <a:buSzPts val="1800"/>
              <a:buChar char="○"/>
              <a:defRPr sz="1800">
                <a:solidFill>
                  <a:srgbClr val="FFFFFF"/>
                </a:solidFill>
              </a:defRPr>
            </a:lvl2pPr>
            <a:lvl3pPr marL="1371600" lvl="2" indent="-342900" rtl="0">
              <a:spcBef>
                <a:spcPts val="0"/>
              </a:spcBef>
              <a:spcAft>
                <a:spcPts val="0"/>
              </a:spcAft>
              <a:buClr>
                <a:srgbClr val="FFFFFF"/>
              </a:buClr>
              <a:buSzPts val="1800"/>
              <a:buChar char="■"/>
              <a:defRPr sz="1800">
                <a:solidFill>
                  <a:srgbClr val="FFFFFF"/>
                </a:solidFill>
              </a:defRPr>
            </a:lvl3pPr>
            <a:lvl4pPr marL="1828800" lvl="3" indent="-342900" rtl="0">
              <a:spcBef>
                <a:spcPts val="0"/>
              </a:spcBef>
              <a:spcAft>
                <a:spcPts val="0"/>
              </a:spcAft>
              <a:buClr>
                <a:srgbClr val="FFFFFF"/>
              </a:buClr>
              <a:buSzPts val="1800"/>
              <a:buChar char="●"/>
              <a:defRPr sz="1800">
                <a:solidFill>
                  <a:srgbClr val="FFFFFF"/>
                </a:solidFill>
              </a:defRPr>
            </a:lvl4pPr>
            <a:lvl5pPr marL="2286000" lvl="4" indent="-342900" rtl="0">
              <a:spcBef>
                <a:spcPts val="0"/>
              </a:spcBef>
              <a:spcAft>
                <a:spcPts val="0"/>
              </a:spcAft>
              <a:buClr>
                <a:srgbClr val="FFFFFF"/>
              </a:buClr>
              <a:buSzPts val="1800"/>
              <a:buChar char="○"/>
              <a:defRPr sz="1800">
                <a:solidFill>
                  <a:srgbClr val="FFFFFF"/>
                </a:solidFill>
              </a:defRPr>
            </a:lvl5pPr>
            <a:lvl6pPr marL="2743200" lvl="5" indent="-342900" rtl="0">
              <a:spcBef>
                <a:spcPts val="0"/>
              </a:spcBef>
              <a:spcAft>
                <a:spcPts val="0"/>
              </a:spcAft>
              <a:buClr>
                <a:srgbClr val="FFFFFF"/>
              </a:buClr>
              <a:buSzPts val="1800"/>
              <a:buChar char="■"/>
              <a:defRPr sz="1800">
                <a:solidFill>
                  <a:srgbClr val="FFFFFF"/>
                </a:solidFill>
              </a:defRPr>
            </a:lvl6pPr>
            <a:lvl7pPr marL="3200400" lvl="6" indent="-342900" rtl="0">
              <a:spcBef>
                <a:spcPts val="0"/>
              </a:spcBef>
              <a:spcAft>
                <a:spcPts val="0"/>
              </a:spcAft>
              <a:buClr>
                <a:srgbClr val="FFFFFF"/>
              </a:buClr>
              <a:buSzPts val="1800"/>
              <a:buChar char="●"/>
              <a:defRPr sz="1800">
                <a:solidFill>
                  <a:srgbClr val="FFFFFF"/>
                </a:solidFill>
              </a:defRPr>
            </a:lvl7pPr>
            <a:lvl8pPr marL="3657600" lvl="7" indent="-342900" rtl="0">
              <a:spcBef>
                <a:spcPts val="0"/>
              </a:spcBef>
              <a:spcAft>
                <a:spcPts val="0"/>
              </a:spcAft>
              <a:buClr>
                <a:srgbClr val="FFFFFF"/>
              </a:buClr>
              <a:buSzPts val="1800"/>
              <a:buChar char="○"/>
              <a:defRPr sz="1800">
                <a:solidFill>
                  <a:srgbClr val="FFFFFF"/>
                </a:solidFill>
              </a:defRPr>
            </a:lvl8pPr>
            <a:lvl9pPr marL="4114800" lvl="8" indent="-342900" rtl="0">
              <a:spcBef>
                <a:spcPts val="0"/>
              </a:spcBef>
              <a:spcAft>
                <a:spcPts val="0"/>
              </a:spcAft>
              <a:buClr>
                <a:srgbClr val="FFFFFF"/>
              </a:buClr>
              <a:buSzPts val="1800"/>
              <a:buChar char="■"/>
              <a:defRPr sz="1800">
                <a:solidFill>
                  <a:srgbClr val="FFFFFF"/>
                </a:solidFill>
              </a:defRPr>
            </a:lvl9pPr>
          </a:lstStyle>
          <a:p>
            <a:endParaRPr/>
          </a:p>
        </p:txBody>
      </p:sp>
      <p:sp>
        <p:nvSpPr>
          <p:cNvPr id="59" name="Google Shape;59;p14"/>
          <p:cNvSpPr txBox="1">
            <a:spLocks noGrp="1"/>
          </p:cNvSpPr>
          <p:nvPr>
            <p:ph type="body" idx="5"/>
          </p:nvPr>
        </p:nvSpPr>
        <p:spPr>
          <a:xfrm>
            <a:off x="3532625" y="1346600"/>
            <a:ext cx="1918800" cy="3297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Clr>
                <a:srgbClr val="FFFFFF"/>
              </a:buClr>
              <a:buSzPts val="1800"/>
              <a:buChar char="●"/>
              <a:defRPr b="1">
                <a:solidFill>
                  <a:srgbClr val="FFFFFF"/>
                </a:solidFill>
              </a:defRPr>
            </a:lvl1pPr>
            <a:lvl2pPr marL="914400" lvl="1" indent="-342900" rtl="0">
              <a:spcBef>
                <a:spcPts val="0"/>
              </a:spcBef>
              <a:spcAft>
                <a:spcPts val="0"/>
              </a:spcAft>
              <a:buClr>
                <a:srgbClr val="FFFFFF"/>
              </a:buClr>
              <a:buSzPts val="1800"/>
              <a:buChar char="○"/>
              <a:defRPr sz="1800">
                <a:solidFill>
                  <a:srgbClr val="FFFFFF"/>
                </a:solidFill>
              </a:defRPr>
            </a:lvl2pPr>
            <a:lvl3pPr marL="1371600" lvl="2" indent="-342900" rtl="0">
              <a:spcBef>
                <a:spcPts val="0"/>
              </a:spcBef>
              <a:spcAft>
                <a:spcPts val="0"/>
              </a:spcAft>
              <a:buClr>
                <a:srgbClr val="FFFFFF"/>
              </a:buClr>
              <a:buSzPts val="1800"/>
              <a:buChar char="■"/>
              <a:defRPr sz="1800">
                <a:solidFill>
                  <a:srgbClr val="FFFFFF"/>
                </a:solidFill>
              </a:defRPr>
            </a:lvl3pPr>
            <a:lvl4pPr marL="1828800" lvl="3" indent="-342900" rtl="0">
              <a:spcBef>
                <a:spcPts val="0"/>
              </a:spcBef>
              <a:spcAft>
                <a:spcPts val="0"/>
              </a:spcAft>
              <a:buClr>
                <a:srgbClr val="FFFFFF"/>
              </a:buClr>
              <a:buSzPts val="1800"/>
              <a:buChar char="●"/>
              <a:defRPr sz="1800">
                <a:solidFill>
                  <a:srgbClr val="FFFFFF"/>
                </a:solidFill>
              </a:defRPr>
            </a:lvl4pPr>
            <a:lvl5pPr marL="2286000" lvl="4" indent="-342900" rtl="0">
              <a:spcBef>
                <a:spcPts val="0"/>
              </a:spcBef>
              <a:spcAft>
                <a:spcPts val="0"/>
              </a:spcAft>
              <a:buClr>
                <a:srgbClr val="FFFFFF"/>
              </a:buClr>
              <a:buSzPts val="1800"/>
              <a:buChar char="○"/>
              <a:defRPr sz="1800">
                <a:solidFill>
                  <a:srgbClr val="FFFFFF"/>
                </a:solidFill>
              </a:defRPr>
            </a:lvl5pPr>
            <a:lvl6pPr marL="2743200" lvl="5" indent="-342900" rtl="0">
              <a:spcBef>
                <a:spcPts val="0"/>
              </a:spcBef>
              <a:spcAft>
                <a:spcPts val="0"/>
              </a:spcAft>
              <a:buClr>
                <a:srgbClr val="FFFFFF"/>
              </a:buClr>
              <a:buSzPts val="1800"/>
              <a:buChar char="■"/>
              <a:defRPr sz="1800">
                <a:solidFill>
                  <a:srgbClr val="FFFFFF"/>
                </a:solidFill>
              </a:defRPr>
            </a:lvl6pPr>
            <a:lvl7pPr marL="3200400" lvl="6" indent="-342900" rtl="0">
              <a:spcBef>
                <a:spcPts val="0"/>
              </a:spcBef>
              <a:spcAft>
                <a:spcPts val="0"/>
              </a:spcAft>
              <a:buClr>
                <a:srgbClr val="FFFFFF"/>
              </a:buClr>
              <a:buSzPts val="1800"/>
              <a:buChar char="●"/>
              <a:defRPr sz="1800">
                <a:solidFill>
                  <a:srgbClr val="FFFFFF"/>
                </a:solidFill>
              </a:defRPr>
            </a:lvl7pPr>
            <a:lvl8pPr marL="3657600" lvl="7" indent="-342900" rtl="0">
              <a:spcBef>
                <a:spcPts val="0"/>
              </a:spcBef>
              <a:spcAft>
                <a:spcPts val="0"/>
              </a:spcAft>
              <a:buClr>
                <a:srgbClr val="FFFFFF"/>
              </a:buClr>
              <a:buSzPts val="1800"/>
              <a:buChar char="○"/>
              <a:defRPr sz="1800">
                <a:solidFill>
                  <a:srgbClr val="FFFFFF"/>
                </a:solidFill>
              </a:defRPr>
            </a:lvl8pPr>
            <a:lvl9pPr marL="4114800" lvl="8" indent="-342900" rtl="0">
              <a:spcBef>
                <a:spcPts val="0"/>
              </a:spcBef>
              <a:spcAft>
                <a:spcPts val="0"/>
              </a:spcAft>
              <a:buClr>
                <a:srgbClr val="FFFFFF"/>
              </a:buClr>
              <a:buSzPts val="1800"/>
              <a:buChar char="■"/>
              <a:defRPr sz="1800">
                <a:solidFill>
                  <a:srgbClr val="FFFFFF"/>
                </a:solidFill>
              </a:defRPr>
            </a:lvl9pPr>
          </a:lstStyle>
          <a:p>
            <a:endParaRPr/>
          </a:p>
        </p:txBody>
      </p:sp>
      <p:sp>
        <p:nvSpPr>
          <p:cNvPr id="60" name="Google Shape;60;p14"/>
          <p:cNvSpPr txBox="1">
            <a:spLocks noGrp="1"/>
          </p:cNvSpPr>
          <p:nvPr>
            <p:ph type="body" idx="6"/>
          </p:nvPr>
        </p:nvSpPr>
        <p:spPr>
          <a:xfrm>
            <a:off x="6320775" y="1346600"/>
            <a:ext cx="1918800" cy="3297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Clr>
                <a:srgbClr val="FFFFFF"/>
              </a:buClr>
              <a:buSzPts val="1800"/>
              <a:buChar char="●"/>
              <a:defRPr b="1">
                <a:solidFill>
                  <a:srgbClr val="FFFFFF"/>
                </a:solidFill>
              </a:defRPr>
            </a:lvl1pPr>
            <a:lvl2pPr marL="914400" lvl="1" indent="-342900" rtl="0">
              <a:spcBef>
                <a:spcPts val="0"/>
              </a:spcBef>
              <a:spcAft>
                <a:spcPts val="0"/>
              </a:spcAft>
              <a:buClr>
                <a:srgbClr val="FFFFFF"/>
              </a:buClr>
              <a:buSzPts val="1800"/>
              <a:buChar char="○"/>
              <a:defRPr sz="1800">
                <a:solidFill>
                  <a:srgbClr val="FFFFFF"/>
                </a:solidFill>
              </a:defRPr>
            </a:lvl2pPr>
            <a:lvl3pPr marL="1371600" lvl="2" indent="-342900" rtl="0">
              <a:spcBef>
                <a:spcPts val="0"/>
              </a:spcBef>
              <a:spcAft>
                <a:spcPts val="0"/>
              </a:spcAft>
              <a:buClr>
                <a:srgbClr val="FFFFFF"/>
              </a:buClr>
              <a:buSzPts val="1800"/>
              <a:buChar char="■"/>
              <a:defRPr sz="1800">
                <a:solidFill>
                  <a:srgbClr val="FFFFFF"/>
                </a:solidFill>
              </a:defRPr>
            </a:lvl3pPr>
            <a:lvl4pPr marL="1828800" lvl="3" indent="-342900" rtl="0">
              <a:spcBef>
                <a:spcPts val="0"/>
              </a:spcBef>
              <a:spcAft>
                <a:spcPts val="0"/>
              </a:spcAft>
              <a:buClr>
                <a:srgbClr val="FFFFFF"/>
              </a:buClr>
              <a:buSzPts val="1800"/>
              <a:buChar char="●"/>
              <a:defRPr sz="1800">
                <a:solidFill>
                  <a:srgbClr val="FFFFFF"/>
                </a:solidFill>
              </a:defRPr>
            </a:lvl4pPr>
            <a:lvl5pPr marL="2286000" lvl="4" indent="-342900" rtl="0">
              <a:spcBef>
                <a:spcPts val="0"/>
              </a:spcBef>
              <a:spcAft>
                <a:spcPts val="0"/>
              </a:spcAft>
              <a:buClr>
                <a:srgbClr val="FFFFFF"/>
              </a:buClr>
              <a:buSzPts val="1800"/>
              <a:buChar char="○"/>
              <a:defRPr sz="1800">
                <a:solidFill>
                  <a:srgbClr val="FFFFFF"/>
                </a:solidFill>
              </a:defRPr>
            </a:lvl5pPr>
            <a:lvl6pPr marL="2743200" lvl="5" indent="-342900" rtl="0">
              <a:spcBef>
                <a:spcPts val="0"/>
              </a:spcBef>
              <a:spcAft>
                <a:spcPts val="0"/>
              </a:spcAft>
              <a:buClr>
                <a:srgbClr val="FFFFFF"/>
              </a:buClr>
              <a:buSzPts val="1800"/>
              <a:buChar char="■"/>
              <a:defRPr sz="1800">
                <a:solidFill>
                  <a:srgbClr val="FFFFFF"/>
                </a:solidFill>
              </a:defRPr>
            </a:lvl6pPr>
            <a:lvl7pPr marL="3200400" lvl="6" indent="-342900" rtl="0">
              <a:spcBef>
                <a:spcPts val="0"/>
              </a:spcBef>
              <a:spcAft>
                <a:spcPts val="0"/>
              </a:spcAft>
              <a:buClr>
                <a:srgbClr val="FFFFFF"/>
              </a:buClr>
              <a:buSzPts val="1800"/>
              <a:buChar char="●"/>
              <a:defRPr sz="1800">
                <a:solidFill>
                  <a:srgbClr val="FFFFFF"/>
                </a:solidFill>
              </a:defRPr>
            </a:lvl7pPr>
            <a:lvl8pPr marL="3657600" lvl="7" indent="-342900" rtl="0">
              <a:spcBef>
                <a:spcPts val="0"/>
              </a:spcBef>
              <a:spcAft>
                <a:spcPts val="0"/>
              </a:spcAft>
              <a:buClr>
                <a:srgbClr val="FFFFFF"/>
              </a:buClr>
              <a:buSzPts val="1800"/>
              <a:buChar char="○"/>
              <a:defRPr sz="1800">
                <a:solidFill>
                  <a:srgbClr val="FFFFFF"/>
                </a:solidFill>
              </a:defRPr>
            </a:lvl8pPr>
            <a:lvl9pPr marL="4114800" lvl="8" indent="-342900" rtl="0">
              <a:spcBef>
                <a:spcPts val="0"/>
              </a:spcBef>
              <a:spcAft>
                <a:spcPts val="0"/>
              </a:spcAft>
              <a:buClr>
                <a:srgbClr val="FFFFFF"/>
              </a:buClr>
              <a:buSzPts val="1800"/>
              <a:buChar char="■"/>
              <a:defRPr sz="1800">
                <a:solidFill>
                  <a:srgbClr val="FFFFFF"/>
                </a:solidFil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MC Checklist 2">
  <p:cSld name="CUSTOM_8_1">
    <p:spTree>
      <p:nvGrpSpPr>
        <p:cNvPr id="1" name="Shape 61"/>
        <p:cNvGrpSpPr/>
        <p:nvPr/>
      </p:nvGrpSpPr>
      <p:grpSpPr>
        <a:xfrm>
          <a:off x="0" y="0"/>
          <a:ext cx="0" cy="0"/>
          <a:chOff x="0" y="0"/>
          <a:chExt cx="0" cy="0"/>
        </a:xfrm>
      </p:grpSpPr>
      <p:pic>
        <p:nvPicPr>
          <p:cNvPr id="62" name="Google Shape;62;p15"/>
          <p:cNvPicPr preferRelativeResize="0"/>
          <p:nvPr/>
        </p:nvPicPr>
        <p:blipFill rotWithShape="1">
          <a:blip r:embed="rId2">
            <a:alphaModFix/>
          </a:blip>
          <a:srcRect t="29" b="29"/>
          <a:stretch/>
        </p:blipFill>
        <p:spPr>
          <a:xfrm>
            <a:off x="0" y="0"/>
            <a:ext cx="9138915" cy="5143498"/>
          </a:xfrm>
          <a:prstGeom prst="rect">
            <a:avLst/>
          </a:prstGeom>
          <a:noFill/>
          <a:ln>
            <a:noFill/>
          </a:ln>
        </p:spPr>
      </p:pic>
      <p:sp>
        <p:nvSpPr>
          <p:cNvPr id="63" name="Google Shape;63;p15"/>
          <p:cNvSpPr txBox="1"/>
          <p:nvPr/>
        </p:nvSpPr>
        <p:spPr>
          <a:xfrm>
            <a:off x="869325" y="1439050"/>
            <a:ext cx="1868700" cy="329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1600" b="1">
              <a:solidFill>
                <a:srgbClr val="FFFFFF"/>
              </a:solidFill>
              <a:latin typeface="Source Sans Pro"/>
              <a:ea typeface="Source Sans Pro"/>
              <a:cs typeface="Source Sans Pro"/>
              <a:sym typeface="Source Sans Pro"/>
            </a:endParaRPr>
          </a:p>
        </p:txBody>
      </p:sp>
      <p:sp>
        <p:nvSpPr>
          <p:cNvPr id="64" name="Google Shape;64;p15"/>
          <p:cNvSpPr txBox="1"/>
          <p:nvPr/>
        </p:nvSpPr>
        <p:spPr>
          <a:xfrm>
            <a:off x="3557675" y="1464088"/>
            <a:ext cx="1868700" cy="329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1600" b="1">
              <a:solidFill>
                <a:srgbClr val="FFFFFF"/>
              </a:solidFill>
              <a:latin typeface="Source Sans Pro"/>
              <a:ea typeface="Source Sans Pro"/>
              <a:cs typeface="Source Sans Pro"/>
              <a:sym typeface="Source Sans Pro"/>
            </a:endParaRPr>
          </a:p>
        </p:txBody>
      </p:sp>
      <p:sp>
        <p:nvSpPr>
          <p:cNvPr id="65" name="Google Shape;65;p15"/>
          <p:cNvSpPr txBox="1"/>
          <p:nvPr/>
        </p:nvSpPr>
        <p:spPr>
          <a:xfrm>
            <a:off x="6345825" y="1439038"/>
            <a:ext cx="1868700" cy="329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1600" b="1">
              <a:solidFill>
                <a:srgbClr val="FFFFFF"/>
              </a:solidFill>
              <a:latin typeface="Source Sans Pro"/>
              <a:ea typeface="Source Sans Pro"/>
              <a:cs typeface="Source Sans Pro"/>
              <a:sym typeface="Source Sans Pro"/>
            </a:endParaRPr>
          </a:p>
        </p:txBody>
      </p:sp>
      <p:sp>
        <p:nvSpPr>
          <p:cNvPr id="66" name="Google Shape;66;p15"/>
          <p:cNvSpPr txBox="1">
            <a:spLocks noGrp="1"/>
          </p:cNvSpPr>
          <p:nvPr>
            <p:ph type="title"/>
          </p:nvPr>
        </p:nvSpPr>
        <p:spPr>
          <a:xfrm>
            <a:off x="309800" y="597425"/>
            <a:ext cx="3148500" cy="5253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67" name="Google Shape;67;p15"/>
          <p:cNvSpPr txBox="1">
            <a:spLocks noGrp="1"/>
          </p:cNvSpPr>
          <p:nvPr>
            <p:ph type="body" idx="1"/>
          </p:nvPr>
        </p:nvSpPr>
        <p:spPr>
          <a:xfrm>
            <a:off x="309800" y="1529745"/>
            <a:ext cx="3148500" cy="31872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68" name="Google Shape;68;p15"/>
          <p:cNvSpPr txBox="1">
            <a:spLocks noGrp="1"/>
          </p:cNvSpPr>
          <p:nvPr>
            <p:ph type="body" idx="2"/>
          </p:nvPr>
        </p:nvSpPr>
        <p:spPr>
          <a:xfrm>
            <a:off x="6756800" y="2184825"/>
            <a:ext cx="1868700" cy="23784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69" name="Google Shape;69;p15"/>
          <p:cNvSpPr txBox="1">
            <a:spLocks noGrp="1"/>
          </p:cNvSpPr>
          <p:nvPr>
            <p:ph type="body" idx="3"/>
          </p:nvPr>
        </p:nvSpPr>
        <p:spPr>
          <a:xfrm>
            <a:off x="3968650" y="2224800"/>
            <a:ext cx="1868700" cy="23784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70" name="Google Shape;70;p15"/>
          <p:cNvSpPr txBox="1"/>
          <p:nvPr/>
        </p:nvSpPr>
        <p:spPr>
          <a:xfrm>
            <a:off x="6756800" y="1515238"/>
            <a:ext cx="1868700" cy="329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1600" b="1">
              <a:solidFill>
                <a:srgbClr val="FFFFFF"/>
              </a:solidFill>
              <a:latin typeface="Source Sans Pro"/>
              <a:ea typeface="Source Sans Pro"/>
              <a:cs typeface="Source Sans Pro"/>
              <a:sym typeface="Source Sans Pro"/>
            </a:endParaRPr>
          </a:p>
        </p:txBody>
      </p:sp>
      <p:sp>
        <p:nvSpPr>
          <p:cNvPr id="71" name="Google Shape;71;p15"/>
          <p:cNvSpPr txBox="1">
            <a:spLocks noGrp="1"/>
          </p:cNvSpPr>
          <p:nvPr>
            <p:ph type="body" idx="4"/>
          </p:nvPr>
        </p:nvSpPr>
        <p:spPr>
          <a:xfrm>
            <a:off x="3942663" y="1362850"/>
            <a:ext cx="1918800" cy="3297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Clr>
                <a:srgbClr val="FFFFFF"/>
              </a:buClr>
              <a:buSzPts val="1800"/>
              <a:buChar char="●"/>
              <a:defRPr b="1">
                <a:solidFill>
                  <a:srgbClr val="FFFFFF"/>
                </a:solidFill>
              </a:defRPr>
            </a:lvl1pPr>
            <a:lvl2pPr marL="914400" lvl="1" indent="-342900" rtl="0">
              <a:spcBef>
                <a:spcPts val="0"/>
              </a:spcBef>
              <a:spcAft>
                <a:spcPts val="0"/>
              </a:spcAft>
              <a:buClr>
                <a:srgbClr val="FFFFFF"/>
              </a:buClr>
              <a:buSzPts val="1800"/>
              <a:buChar char="○"/>
              <a:defRPr sz="1800">
                <a:solidFill>
                  <a:srgbClr val="FFFFFF"/>
                </a:solidFill>
              </a:defRPr>
            </a:lvl2pPr>
            <a:lvl3pPr marL="1371600" lvl="2" indent="-342900" rtl="0">
              <a:spcBef>
                <a:spcPts val="0"/>
              </a:spcBef>
              <a:spcAft>
                <a:spcPts val="0"/>
              </a:spcAft>
              <a:buClr>
                <a:srgbClr val="FFFFFF"/>
              </a:buClr>
              <a:buSzPts val="1800"/>
              <a:buChar char="■"/>
              <a:defRPr sz="1800">
                <a:solidFill>
                  <a:srgbClr val="FFFFFF"/>
                </a:solidFill>
              </a:defRPr>
            </a:lvl3pPr>
            <a:lvl4pPr marL="1828800" lvl="3" indent="-342900" rtl="0">
              <a:spcBef>
                <a:spcPts val="0"/>
              </a:spcBef>
              <a:spcAft>
                <a:spcPts val="0"/>
              </a:spcAft>
              <a:buClr>
                <a:srgbClr val="FFFFFF"/>
              </a:buClr>
              <a:buSzPts val="1800"/>
              <a:buChar char="●"/>
              <a:defRPr sz="1800">
                <a:solidFill>
                  <a:srgbClr val="FFFFFF"/>
                </a:solidFill>
              </a:defRPr>
            </a:lvl4pPr>
            <a:lvl5pPr marL="2286000" lvl="4" indent="-342900" rtl="0">
              <a:spcBef>
                <a:spcPts val="0"/>
              </a:spcBef>
              <a:spcAft>
                <a:spcPts val="0"/>
              </a:spcAft>
              <a:buClr>
                <a:srgbClr val="FFFFFF"/>
              </a:buClr>
              <a:buSzPts val="1800"/>
              <a:buChar char="○"/>
              <a:defRPr sz="1800">
                <a:solidFill>
                  <a:srgbClr val="FFFFFF"/>
                </a:solidFill>
              </a:defRPr>
            </a:lvl5pPr>
            <a:lvl6pPr marL="2743200" lvl="5" indent="-342900" rtl="0">
              <a:spcBef>
                <a:spcPts val="0"/>
              </a:spcBef>
              <a:spcAft>
                <a:spcPts val="0"/>
              </a:spcAft>
              <a:buClr>
                <a:srgbClr val="FFFFFF"/>
              </a:buClr>
              <a:buSzPts val="1800"/>
              <a:buChar char="■"/>
              <a:defRPr sz="1800">
                <a:solidFill>
                  <a:srgbClr val="FFFFFF"/>
                </a:solidFill>
              </a:defRPr>
            </a:lvl6pPr>
            <a:lvl7pPr marL="3200400" lvl="6" indent="-342900" rtl="0">
              <a:spcBef>
                <a:spcPts val="0"/>
              </a:spcBef>
              <a:spcAft>
                <a:spcPts val="0"/>
              </a:spcAft>
              <a:buClr>
                <a:srgbClr val="FFFFFF"/>
              </a:buClr>
              <a:buSzPts val="1800"/>
              <a:buChar char="●"/>
              <a:defRPr sz="1800">
                <a:solidFill>
                  <a:srgbClr val="FFFFFF"/>
                </a:solidFill>
              </a:defRPr>
            </a:lvl7pPr>
            <a:lvl8pPr marL="3657600" lvl="7" indent="-342900" rtl="0">
              <a:spcBef>
                <a:spcPts val="0"/>
              </a:spcBef>
              <a:spcAft>
                <a:spcPts val="0"/>
              </a:spcAft>
              <a:buClr>
                <a:srgbClr val="FFFFFF"/>
              </a:buClr>
              <a:buSzPts val="1800"/>
              <a:buChar char="○"/>
              <a:defRPr sz="1800">
                <a:solidFill>
                  <a:srgbClr val="FFFFFF"/>
                </a:solidFill>
              </a:defRPr>
            </a:lvl8pPr>
            <a:lvl9pPr marL="4114800" lvl="8" indent="-342900" rtl="0">
              <a:spcBef>
                <a:spcPts val="0"/>
              </a:spcBef>
              <a:spcAft>
                <a:spcPts val="0"/>
              </a:spcAft>
              <a:buClr>
                <a:srgbClr val="FFFFFF"/>
              </a:buClr>
              <a:buSzPts val="1800"/>
              <a:buChar char="■"/>
              <a:defRPr sz="1800">
                <a:solidFill>
                  <a:srgbClr val="FFFFFF"/>
                </a:solidFill>
              </a:defRPr>
            </a:lvl9pPr>
          </a:lstStyle>
          <a:p>
            <a:endParaRPr/>
          </a:p>
        </p:txBody>
      </p:sp>
      <p:sp>
        <p:nvSpPr>
          <p:cNvPr id="72" name="Google Shape;72;p15"/>
          <p:cNvSpPr txBox="1">
            <a:spLocks noGrp="1"/>
          </p:cNvSpPr>
          <p:nvPr>
            <p:ph type="body" idx="5"/>
          </p:nvPr>
        </p:nvSpPr>
        <p:spPr>
          <a:xfrm>
            <a:off x="6731738" y="1362850"/>
            <a:ext cx="1918800" cy="3297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Clr>
                <a:srgbClr val="FFFFFF"/>
              </a:buClr>
              <a:buSzPts val="1800"/>
              <a:buChar char="●"/>
              <a:defRPr b="1">
                <a:solidFill>
                  <a:srgbClr val="FFFFFF"/>
                </a:solidFill>
              </a:defRPr>
            </a:lvl1pPr>
            <a:lvl2pPr marL="914400" lvl="1" indent="-342900" rtl="0">
              <a:spcBef>
                <a:spcPts val="0"/>
              </a:spcBef>
              <a:spcAft>
                <a:spcPts val="0"/>
              </a:spcAft>
              <a:buClr>
                <a:srgbClr val="FFFFFF"/>
              </a:buClr>
              <a:buSzPts val="1800"/>
              <a:buChar char="○"/>
              <a:defRPr sz="1800">
                <a:solidFill>
                  <a:srgbClr val="FFFFFF"/>
                </a:solidFill>
              </a:defRPr>
            </a:lvl2pPr>
            <a:lvl3pPr marL="1371600" lvl="2" indent="-342900" rtl="0">
              <a:spcBef>
                <a:spcPts val="0"/>
              </a:spcBef>
              <a:spcAft>
                <a:spcPts val="0"/>
              </a:spcAft>
              <a:buClr>
                <a:srgbClr val="FFFFFF"/>
              </a:buClr>
              <a:buSzPts val="1800"/>
              <a:buChar char="■"/>
              <a:defRPr sz="1800">
                <a:solidFill>
                  <a:srgbClr val="FFFFFF"/>
                </a:solidFill>
              </a:defRPr>
            </a:lvl3pPr>
            <a:lvl4pPr marL="1828800" lvl="3" indent="-342900" rtl="0">
              <a:spcBef>
                <a:spcPts val="0"/>
              </a:spcBef>
              <a:spcAft>
                <a:spcPts val="0"/>
              </a:spcAft>
              <a:buClr>
                <a:srgbClr val="FFFFFF"/>
              </a:buClr>
              <a:buSzPts val="1800"/>
              <a:buChar char="●"/>
              <a:defRPr sz="1800">
                <a:solidFill>
                  <a:srgbClr val="FFFFFF"/>
                </a:solidFill>
              </a:defRPr>
            </a:lvl4pPr>
            <a:lvl5pPr marL="2286000" lvl="4" indent="-342900" rtl="0">
              <a:spcBef>
                <a:spcPts val="0"/>
              </a:spcBef>
              <a:spcAft>
                <a:spcPts val="0"/>
              </a:spcAft>
              <a:buClr>
                <a:srgbClr val="FFFFFF"/>
              </a:buClr>
              <a:buSzPts val="1800"/>
              <a:buChar char="○"/>
              <a:defRPr sz="1800">
                <a:solidFill>
                  <a:srgbClr val="FFFFFF"/>
                </a:solidFill>
              </a:defRPr>
            </a:lvl5pPr>
            <a:lvl6pPr marL="2743200" lvl="5" indent="-342900" rtl="0">
              <a:spcBef>
                <a:spcPts val="0"/>
              </a:spcBef>
              <a:spcAft>
                <a:spcPts val="0"/>
              </a:spcAft>
              <a:buClr>
                <a:srgbClr val="FFFFFF"/>
              </a:buClr>
              <a:buSzPts val="1800"/>
              <a:buChar char="■"/>
              <a:defRPr sz="1800">
                <a:solidFill>
                  <a:srgbClr val="FFFFFF"/>
                </a:solidFill>
              </a:defRPr>
            </a:lvl6pPr>
            <a:lvl7pPr marL="3200400" lvl="6" indent="-342900" rtl="0">
              <a:spcBef>
                <a:spcPts val="0"/>
              </a:spcBef>
              <a:spcAft>
                <a:spcPts val="0"/>
              </a:spcAft>
              <a:buClr>
                <a:srgbClr val="FFFFFF"/>
              </a:buClr>
              <a:buSzPts val="1800"/>
              <a:buChar char="●"/>
              <a:defRPr sz="1800">
                <a:solidFill>
                  <a:srgbClr val="FFFFFF"/>
                </a:solidFill>
              </a:defRPr>
            </a:lvl7pPr>
            <a:lvl8pPr marL="3657600" lvl="7" indent="-342900" rtl="0">
              <a:spcBef>
                <a:spcPts val="0"/>
              </a:spcBef>
              <a:spcAft>
                <a:spcPts val="0"/>
              </a:spcAft>
              <a:buClr>
                <a:srgbClr val="FFFFFF"/>
              </a:buClr>
              <a:buSzPts val="1800"/>
              <a:buChar char="○"/>
              <a:defRPr sz="1800">
                <a:solidFill>
                  <a:srgbClr val="FFFFFF"/>
                </a:solidFill>
              </a:defRPr>
            </a:lvl8pPr>
            <a:lvl9pPr marL="4114800" lvl="8" indent="-342900" rtl="0">
              <a:spcBef>
                <a:spcPts val="0"/>
              </a:spcBef>
              <a:spcAft>
                <a:spcPts val="0"/>
              </a:spcAft>
              <a:buClr>
                <a:srgbClr val="FFFFFF"/>
              </a:buClr>
              <a:buSzPts val="1800"/>
              <a:buChar char="■"/>
              <a:defRPr sz="1800">
                <a:solidFill>
                  <a:srgbClr val="FFFFFF"/>
                </a:solidFil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MC Checklist 3">
  <p:cSld name="CUSTOM_8_1_1">
    <p:spTree>
      <p:nvGrpSpPr>
        <p:cNvPr id="1" name="Shape 73"/>
        <p:cNvGrpSpPr/>
        <p:nvPr/>
      </p:nvGrpSpPr>
      <p:grpSpPr>
        <a:xfrm>
          <a:off x="0" y="0"/>
          <a:ext cx="0" cy="0"/>
          <a:chOff x="0" y="0"/>
          <a:chExt cx="0" cy="0"/>
        </a:xfrm>
      </p:grpSpPr>
      <p:pic>
        <p:nvPicPr>
          <p:cNvPr id="74" name="Google Shape;74;p16"/>
          <p:cNvPicPr preferRelativeResize="0"/>
          <p:nvPr/>
        </p:nvPicPr>
        <p:blipFill rotWithShape="1">
          <a:blip r:embed="rId2">
            <a:alphaModFix/>
          </a:blip>
          <a:srcRect t="29" b="29"/>
          <a:stretch/>
        </p:blipFill>
        <p:spPr>
          <a:xfrm>
            <a:off x="0" y="0"/>
            <a:ext cx="9138915" cy="5143498"/>
          </a:xfrm>
          <a:prstGeom prst="rect">
            <a:avLst/>
          </a:prstGeom>
          <a:noFill/>
          <a:ln>
            <a:noFill/>
          </a:ln>
        </p:spPr>
      </p:pic>
      <p:sp>
        <p:nvSpPr>
          <p:cNvPr id="75" name="Google Shape;75;p16"/>
          <p:cNvSpPr txBox="1"/>
          <p:nvPr/>
        </p:nvSpPr>
        <p:spPr>
          <a:xfrm>
            <a:off x="6345825" y="1439038"/>
            <a:ext cx="1868700" cy="329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1600" b="1">
              <a:solidFill>
                <a:srgbClr val="FFFFFF"/>
              </a:solidFill>
              <a:latin typeface="Source Sans Pro"/>
              <a:ea typeface="Source Sans Pro"/>
              <a:cs typeface="Source Sans Pro"/>
              <a:sym typeface="Source Sans Pro"/>
            </a:endParaRPr>
          </a:p>
        </p:txBody>
      </p:sp>
      <p:sp>
        <p:nvSpPr>
          <p:cNvPr id="76" name="Google Shape;76;p16"/>
          <p:cNvSpPr txBox="1">
            <a:spLocks noGrp="1"/>
          </p:cNvSpPr>
          <p:nvPr>
            <p:ph type="title"/>
          </p:nvPr>
        </p:nvSpPr>
        <p:spPr>
          <a:xfrm>
            <a:off x="5836175" y="840050"/>
            <a:ext cx="3148500" cy="5253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77" name="Google Shape;77;p16"/>
          <p:cNvSpPr txBox="1">
            <a:spLocks noGrp="1"/>
          </p:cNvSpPr>
          <p:nvPr>
            <p:ph type="body" idx="1"/>
          </p:nvPr>
        </p:nvSpPr>
        <p:spPr>
          <a:xfrm>
            <a:off x="5836175" y="1529745"/>
            <a:ext cx="3148500" cy="31872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78" name="Google Shape;78;p16"/>
          <p:cNvSpPr txBox="1">
            <a:spLocks noGrp="1"/>
          </p:cNvSpPr>
          <p:nvPr>
            <p:ph type="body" idx="2"/>
          </p:nvPr>
        </p:nvSpPr>
        <p:spPr>
          <a:xfrm>
            <a:off x="3251475" y="2154825"/>
            <a:ext cx="2004300" cy="24624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79" name="Google Shape;79;p16"/>
          <p:cNvSpPr txBox="1">
            <a:spLocks noGrp="1"/>
          </p:cNvSpPr>
          <p:nvPr>
            <p:ph type="body" idx="3"/>
          </p:nvPr>
        </p:nvSpPr>
        <p:spPr>
          <a:xfrm>
            <a:off x="567475" y="2194800"/>
            <a:ext cx="1868700" cy="23784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80" name="Google Shape;80;p16"/>
          <p:cNvSpPr txBox="1">
            <a:spLocks noGrp="1"/>
          </p:cNvSpPr>
          <p:nvPr>
            <p:ph type="body" idx="4"/>
          </p:nvPr>
        </p:nvSpPr>
        <p:spPr>
          <a:xfrm>
            <a:off x="491263" y="1439050"/>
            <a:ext cx="1918800" cy="329700"/>
          </a:xfrm>
          <a:prstGeom prst="rect">
            <a:avLst/>
          </a:prstGeom>
        </p:spPr>
        <p:txBody>
          <a:bodyPr spcFirstLastPara="1" wrap="square" lIns="91425" tIns="91425" rIns="91425" bIns="91425" anchor="t" anchorCtr="0">
            <a:noAutofit/>
          </a:bodyPr>
          <a:lstStyle>
            <a:lvl1pPr marL="457200" lvl="0" indent="-381000" algn="ctr" rtl="0">
              <a:spcBef>
                <a:spcPts val="0"/>
              </a:spcBef>
              <a:spcAft>
                <a:spcPts val="0"/>
              </a:spcAft>
              <a:buClr>
                <a:srgbClr val="FFFFFF"/>
              </a:buClr>
              <a:buSzPts val="2400"/>
              <a:buChar char="●"/>
              <a:defRPr b="1">
                <a:solidFill>
                  <a:srgbClr val="FFFFFF"/>
                </a:solidFill>
              </a:defRPr>
            </a:lvl1pPr>
            <a:lvl2pPr marL="914400" lvl="1" indent="-342900" rtl="0">
              <a:spcBef>
                <a:spcPts val="0"/>
              </a:spcBef>
              <a:spcAft>
                <a:spcPts val="0"/>
              </a:spcAft>
              <a:buClr>
                <a:srgbClr val="FFFFFF"/>
              </a:buClr>
              <a:buSzPts val="1800"/>
              <a:buChar char="○"/>
              <a:defRPr sz="1800">
                <a:solidFill>
                  <a:srgbClr val="FFFFFF"/>
                </a:solidFill>
              </a:defRPr>
            </a:lvl2pPr>
            <a:lvl3pPr marL="1371600" lvl="2" indent="-342900" rtl="0">
              <a:spcBef>
                <a:spcPts val="0"/>
              </a:spcBef>
              <a:spcAft>
                <a:spcPts val="0"/>
              </a:spcAft>
              <a:buClr>
                <a:srgbClr val="FFFFFF"/>
              </a:buClr>
              <a:buSzPts val="1800"/>
              <a:buChar char="■"/>
              <a:defRPr sz="1800">
                <a:solidFill>
                  <a:srgbClr val="FFFFFF"/>
                </a:solidFill>
              </a:defRPr>
            </a:lvl3pPr>
            <a:lvl4pPr marL="1828800" lvl="3" indent="-342900" rtl="0">
              <a:spcBef>
                <a:spcPts val="0"/>
              </a:spcBef>
              <a:spcAft>
                <a:spcPts val="0"/>
              </a:spcAft>
              <a:buClr>
                <a:srgbClr val="FFFFFF"/>
              </a:buClr>
              <a:buSzPts val="1800"/>
              <a:buChar char="●"/>
              <a:defRPr sz="1800">
                <a:solidFill>
                  <a:srgbClr val="FFFFFF"/>
                </a:solidFill>
              </a:defRPr>
            </a:lvl4pPr>
            <a:lvl5pPr marL="2286000" lvl="4" indent="-342900" rtl="0">
              <a:spcBef>
                <a:spcPts val="0"/>
              </a:spcBef>
              <a:spcAft>
                <a:spcPts val="0"/>
              </a:spcAft>
              <a:buClr>
                <a:srgbClr val="FFFFFF"/>
              </a:buClr>
              <a:buSzPts val="1800"/>
              <a:buChar char="○"/>
              <a:defRPr sz="1800">
                <a:solidFill>
                  <a:srgbClr val="FFFFFF"/>
                </a:solidFill>
              </a:defRPr>
            </a:lvl5pPr>
            <a:lvl6pPr marL="2743200" lvl="5" indent="-342900" rtl="0">
              <a:spcBef>
                <a:spcPts val="0"/>
              </a:spcBef>
              <a:spcAft>
                <a:spcPts val="0"/>
              </a:spcAft>
              <a:buClr>
                <a:srgbClr val="FFFFFF"/>
              </a:buClr>
              <a:buSzPts val="1800"/>
              <a:buChar char="■"/>
              <a:defRPr sz="1800">
                <a:solidFill>
                  <a:srgbClr val="FFFFFF"/>
                </a:solidFill>
              </a:defRPr>
            </a:lvl6pPr>
            <a:lvl7pPr marL="3200400" lvl="6" indent="-342900" rtl="0">
              <a:spcBef>
                <a:spcPts val="0"/>
              </a:spcBef>
              <a:spcAft>
                <a:spcPts val="0"/>
              </a:spcAft>
              <a:buClr>
                <a:srgbClr val="FFFFFF"/>
              </a:buClr>
              <a:buSzPts val="1800"/>
              <a:buChar char="●"/>
              <a:defRPr sz="1800">
                <a:solidFill>
                  <a:srgbClr val="FFFFFF"/>
                </a:solidFill>
              </a:defRPr>
            </a:lvl7pPr>
            <a:lvl8pPr marL="3657600" lvl="7" indent="-342900" rtl="0">
              <a:spcBef>
                <a:spcPts val="0"/>
              </a:spcBef>
              <a:spcAft>
                <a:spcPts val="0"/>
              </a:spcAft>
              <a:buClr>
                <a:srgbClr val="FFFFFF"/>
              </a:buClr>
              <a:buSzPts val="1800"/>
              <a:buChar char="○"/>
              <a:defRPr sz="1800">
                <a:solidFill>
                  <a:srgbClr val="FFFFFF"/>
                </a:solidFill>
              </a:defRPr>
            </a:lvl8pPr>
            <a:lvl9pPr marL="4114800" lvl="8" indent="-342900" rtl="0">
              <a:spcBef>
                <a:spcPts val="0"/>
              </a:spcBef>
              <a:spcAft>
                <a:spcPts val="0"/>
              </a:spcAft>
              <a:buClr>
                <a:srgbClr val="FFFFFF"/>
              </a:buClr>
              <a:buSzPts val="1800"/>
              <a:buChar char="■"/>
              <a:defRPr sz="1800">
                <a:solidFill>
                  <a:srgbClr val="FFFFFF"/>
                </a:solidFill>
              </a:defRPr>
            </a:lvl9pPr>
          </a:lstStyle>
          <a:p>
            <a:endParaRPr/>
          </a:p>
        </p:txBody>
      </p:sp>
      <p:sp>
        <p:nvSpPr>
          <p:cNvPr id="81" name="Google Shape;81;p16"/>
          <p:cNvSpPr txBox="1">
            <a:spLocks noGrp="1"/>
          </p:cNvSpPr>
          <p:nvPr>
            <p:ph type="body" idx="5"/>
          </p:nvPr>
        </p:nvSpPr>
        <p:spPr>
          <a:xfrm>
            <a:off x="3280338" y="1439050"/>
            <a:ext cx="1918800" cy="329700"/>
          </a:xfrm>
          <a:prstGeom prst="rect">
            <a:avLst/>
          </a:prstGeom>
        </p:spPr>
        <p:txBody>
          <a:bodyPr spcFirstLastPara="1" wrap="square" lIns="91425" tIns="91425" rIns="91425" bIns="91425" anchor="t" anchorCtr="0">
            <a:noAutofit/>
          </a:bodyPr>
          <a:lstStyle>
            <a:lvl1pPr marL="457200" lvl="0" indent="-381000" algn="ctr" rtl="0">
              <a:spcBef>
                <a:spcPts val="0"/>
              </a:spcBef>
              <a:spcAft>
                <a:spcPts val="0"/>
              </a:spcAft>
              <a:buClr>
                <a:srgbClr val="FFFFFF"/>
              </a:buClr>
              <a:buSzPts val="2400"/>
              <a:buChar char="●"/>
              <a:defRPr b="1">
                <a:solidFill>
                  <a:srgbClr val="FFFFFF"/>
                </a:solidFill>
              </a:defRPr>
            </a:lvl1pPr>
            <a:lvl2pPr marL="914400" lvl="1" indent="-342900" rtl="0">
              <a:spcBef>
                <a:spcPts val="0"/>
              </a:spcBef>
              <a:spcAft>
                <a:spcPts val="0"/>
              </a:spcAft>
              <a:buClr>
                <a:srgbClr val="FFFFFF"/>
              </a:buClr>
              <a:buSzPts val="1800"/>
              <a:buChar char="○"/>
              <a:defRPr sz="1800">
                <a:solidFill>
                  <a:srgbClr val="FFFFFF"/>
                </a:solidFill>
              </a:defRPr>
            </a:lvl2pPr>
            <a:lvl3pPr marL="1371600" lvl="2" indent="-342900" rtl="0">
              <a:spcBef>
                <a:spcPts val="0"/>
              </a:spcBef>
              <a:spcAft>
                <a:spcPts val="0"/>
              </a:spcAft>
              <a:buClr>
                <a:srgbClr val="FFFFFF"/>
              </a:buClr>
              <a:buSzPts val="1800"/>
              <a:buChar char="■"/>
              <a:defRPr sz="1800">
                <a:solidFill>
                  <a:srgbClr val="FFFFFF"/>
                </a:solidFill>
              </a:defRPr>
            </a:lvl3pPr>
            <a:lvl4pPr marL="1828800" lvl="3" indent="-342900" rtl="0">
              <a:spcBef>
                <a:spcPts val="0"/>
              </a:spcBef>
              <a:spcAft>
                <a:spcPts val="0"/>
              </a:spcAft>
              <a:buClr>
                <a:srgbClr val="FFFFFF"/>
              </a:buClr>
              <a:buSzPts val="1800"/>
              <a:buChar char="●"/>
              <a:defRPr sz="1800">
                <a:solidFill>
                  <a:srgbClr val="FFFFFF"/>
                </a:solidFill>
              </a:defRPr>
            </a:lvl4pPr>
            <a:lvl5pPr marL="2286000" lvl="4" indent="-342900" rtl="0">
              <a:spcBef>
                <a:spcPts val="0"/>
              </a:spcBef>
              <a:spcAft>
                <a:spcPts val="0"/>
              </a:spcAft>
              <a:buClr>
                <a:srgbClr val="FFFFFF"/>
              </a:buClr>
              <a:buSzPts val="1800"/>
              <a:buChar char="○"/>
              <a:defRPr sz="1800">
                <a:solidFill>
                  <a:srgbClr val="FFFFFF"/>
                </a:solidFill>
              </a:defRPr>
            </a:lvl5pPr>
            <a:lvl6pPr marL="2743200" lvl="5" indent="-342900" rtl="0">
              <a:spcBef>
                <a:spcPts val="0"/>
              </a:spcBef>
              <a:spcAft>
                <a:spcPts val="0"/>
              </a:spcAft>
              <a:buClr>
                <a:srgbClr val="FFFFFF"/>
              </a:buClr>
              <a:buSzPts val="1800"/>
              <a:buChar char="■"/>
              <a:defRPr sz="1800">
                <a:solidFill>
                  <a:srgbClr val="FFFFFF"/>
                </a:solidFill>
              </a:defRPr>
            </a:lvl6pPr>
            <a:lvl7pPr marL="3200400" lvl="6" indent="-342900" rtl="0">
              <a:spcBef>
                <a:spcPts val="0"/>
              </a:spcBef>
              <a:spcAft>
                <a:spcPts val="0"/>
              </a:spcAft>
              <a:buClr>
                <a:srgbClr val="FFFFFF"/>
              </a:buClr>
              <a:buSzPts val="1800"/>
              <a:buChar char="●"/>
              <a:defRPr sz="1800">
                <a:solidFill>
                  <a:srgbClr val="FFFFFF"/>
                </a:solidFill>
              </a:defRPr>
            </a:lvl7pPr>
            <a:lvl8pPr marL="3657600" lvl="7" indent="-342900" rtl="0">
              <a:spcBef>
                <a:spcPts val="0"/>
              </a:spcBef>
              <a:spcAft>
                <a:spcPts val="0"/>
              </a:spcAft>
              <a:buClr>
                <a:srgbClr val="FFFFFF"/>
              </a:buClr>
              <a:buSzPts val="1800"/>
              <a:buChar char="○"/>
              <a:defRPr sz="1800">
                <a:solidFill>
                  <a:srgbClr val="FFFFFF"/>
                </a:solidFill>
              </a:defRPr>
            </a:lvl8pPr>
            <a:lvl9pPr marL="4114800" lvl="8" indent="-342900" rtl="0">
              <a:spcBef>
                <a:spcPts val="0"/>
              </a:spcBef>
              <a:spcAft>
                <a:spcPts val="0"/>
              </a:spcAft>
              <a:buClr>
                <a:srgbClr val="FFFFFF"/>
              </a:buClr>
              <a:buSzPts val="1800"/>
              <a:buChar char="■"/>
              <a:defRPr sz="1800">
                <a:solidFill>
                  <a:srgbClr val="FFFFFF"/>
                </a:solidFil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MC Section Header- yellow">
  <p:cSld name="CUSTOM_9">
    <p:spTree>
      <p:nvGrpSpPr>
        <p:cNvPr id="1" name="Shape 82"/>
        <p:cNvGrpSpPr/>
        <p:nvPr/>
      </p:nvGrpSpPr>
      <p:grpSpPr>
        <a:xfrm>
          <a:off x="0" y="0"/>
          <a:ext cx="0" cy="0"/>
          <a:chOff x="0" y="0"/>
          <a:chExt cx="0" cy="0"/>
        </a:xfrm>
      </p:grpSpPr>
      <p:pic>
        <p:nvPicPr>
          <p:cNvPr id="83" name="Google Shape;83;p17"/>
          <p:cNvPicPr preferRelativeResize="0"/>
          <p:nvPr/>
        </p:nvPicPr>
        <p:blipFill rotWithShape="1">
          <a:blip r:embed="rId2">
            <a:alphaModFix/>
          </a:blip>
          <a:srcRect t="29" b="29"/>
          <a:stretch/>
        </p:blipFill>
        <p:spPr>
          <a:xfrm>
            <a:off x="0" y="0"/>
            <a:ext cx="9144002" cy="5146363"/>
          </a:xfrm>
          <a:prstGeom prst="rect">
            <a:avLst/>
          </a:prstGeom>
          <a:noFill/>
          <a:ln>
            <a:noFill/>
          </a:ln>
        </p:spPr>
      </p:pic>
      <p:sp>
        <p:nvSpPr>
          <p:cNvPr id="84" name="Google Shape;84;p17"/>
          <p:cNvSpPr txBox="1">
            <a:spLocks noGrp="1"/>
          </p:cNvSpPr>
          <p:nvPr>
            <p:ph type="title"/>
          </p:nvPr>
        </p:nvSpPr>
        <p:spPr>
          <a:xfrm>
            <a:off x="209850" y="1767300"/>
            <a:ext cx="3887400" cy="999300"/>
          </a:xfrm>
          <a:prstGeom prst="rect">
            <a:avLst/>
          </a:prstGeom>
        </p:spPr>
        <p:txBody>
          <a:bodyPr spcFirstLastPara="1" wrap="square" lIns="91425" tIns="91425" rIns="91425" bIns="91425" anchor="t" anchorCtr="0">
            <a:noAutofit/>
          </a:bodyPr>
          <a:lstStyle>
            <a:lvl1pPr lvl="0" algn="ctr">
              <a:spcBef>
                <a:spcPts val="0"/>
              </a:spcBef>
              <a:spcAft>
                <a:spcPts val="0"/>
              </a:spcAft>
              <a:buNone/>
              <a:defRPr sz="4800" b="1">
                <a:solidFill>
                  <a:schemeClr val="lt1"/>
                </a:solidFill>
                <a:latin typeface="Source Sans Pro"/>
                <a:ea typeface="Source Sans Pro"/>
                <a:cs typeface="Source Sans Pro"/>
                <a:sym typeface="Source Sans Pro"/>
              </a:defRPr>
            </a:lvl1pPr>
            <a:lvl2pPr lvl="1">
              <a:spcBef>
                <a:spcPts val="0"/>
              </a:spcBef>
              <a:spcAft>
                <a:spcPts val="0"/>
              </a:spcAft>
              <a:buNone/>
              <a:defRPr sz="4800"/>
            </a:lvl2pPr>
            <a:lvl3pPr lvl="2">
              <a:spcBef>
                <a:spcPts val="0"/>
              </a:spcBef>
              <a:spcAft>
                <a:spcPts val="0"/>
              </a:spcAft>
              <a:buNone/>
              <a:defRPr sz="4800"/>
            </a:lvl3pPr>
            <a:lvl4pPr lvl="3">
              <a:spcBef>
                <a:spcPts val="0"/>
              </a:spcBef>
              <a:spcAft>
                <a:spcPts val="0"/>
              </a:spcAft>
              <a:buNone/>
              <a:defRPr sz="4800"/>
            </a:lvl4pPr>
            <a:lvl5pPr lvl="4">
              <a:spcBef>
                <a:spcPts val="0"/>
              </a:spcBef>
              <a:spcAft>
                <a:spcPts val="0"/>
              </a:spcAft>
              <a:buNone/>
              <a:defRPr sz="4800"/>
            </a:lvl5pPr>
            <a:lvl6pPr lvl="5">
              <a:spcBef>
                <a:spcPts val="0"/>
              </a:spcBef>
              <a:spcAft>
                <a:spcPts val="0"/>
              </a:spcAft>
              <a:buNone/>
              <a:defRPr sz="4800"/>
            </a:lvl6pPr>
            <a:lvl7pPr lvl="6">
              <a:spcBef>
                <a:spcPts val="0"/>
              </a:spcBef>
              <a:spcAft>
                <a:spcPts val="0"/>
              </a:spcAft>
              <a:buNone/>
              <a:defRPr sz="4800"/>
            </a:lvl7pPr>
            <a:lvl8pPr lvl="7">
              <a:spcBef>
                <a:spcPts val="0"/>
              </a:spcBef>
              <a:spcAft>
                <a:spcPts val="0"/>
              </a:spcAft>
              <a:buNone/>
              <a:defRPr sz="4800"/>
            </a:lvl8pPr>
            <a:lvl9pPr lvl="8">
              <a:spcBef>
                <a:spcPts val="0"/>
              </a:spcBef>
              <a:spcAft>
                <a:spcPts val="0"/>
              </a:spcAft>
              <a:buNone/>
              <a:defRPr sz="4800"/>
            </a:lvl9pPr>
          </a:lstStyle>
          <a:p>
            <a:endParaRPr/>
          </a:p>
        </p:txBody>
      </p:sp>
      <p:sp>
        <p:nvSpPr>
          <p:cNvPr id="85" name="Google Shape;85;p17"/>
          <p:cNvSpPr txBox="1">
            <a:spLocks noGrp="1"/>
          </p:cNvSpPr>
          <p:nvPr>
            <p:ph type="title" idx="2"/>
          </p:nvPr>
        </p:nvSpPr>
        <p:spPr>
          <a:xfrm>
            <a:off x="4928800" y="368825"/>
            <a:ext cx="3903300" cy="5844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86" name="Google Shape;86;p17"/>
          <p:cNvSpPr txBox="1">
            <a:spLocks noGrp="1"/>
          </p:cNvSpPr>
          <p:nvPr>
            <p:ph type="body" idx="1"/>
          </p:nvPr>
        </p:nvSpPr>
        <p:spPr>
          <a:xfrm>
            <a:off x="4928800" y="1068375"/>
            <a:ext cx="3903600" cy="38850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MC Section Header- blue">
  <p:cSld name="CUSTOM_10">
    <p:spTree>
      <p:nvGrpSpPr>
        <p:cNvPr id="1" name="Shape 87"/>
        <p:cNvGrpSpPr/>
        <p:nvPr/>
      </p:nvGrpSpPr>
      <p:grpSpPr>
        <a:xfrm>
          <a:off x="0" y="0"/>
          <a:ext cx="0" cy="0"/>
          <a:chOff x="0" y="0"/>
          <a:chExt cx="0" cy="0"/>
        </a:xfrm>
      </p:grpSpPr>
      <p:pic>
        <p:nvPicPr>
          <p:cNvPr id="88" name="Google Shape;88;p18"/>
          <p:cNvPicPr preferRelativeResize="0"/>
          <p:nvPr/>
        </p:nvPicPr>
        <p:blipFill rotWithShape="1">
          <a:blip r:embed="rId2">
            <a:alphaModFix/>
          </a:blip>
          <a:srcRect/>
          <a:stretch/>
        </p:blipFill>
        <p:spPr>
          <a:xfrm>
            <a:off x="0" y="0"/>
            <a:ext cx="9144002" cy="5149400"/>
          </a:xfrm>
          <a:prstGeom prst="rect">
            <a:avLst/>
          </a:prstGeom>
          <a:noFill/>
          <a:ln>
            <a:noFill/>
          </a:ln>
        </p:spPr>
      </p:pic>
      <p:sp>
        <p:nvSpPr>
          <p:cNvPr id="89" name="Google Shape;89;p18"/>
          <p:cNvSpPr txBox="1">
            <a:spLocks noGrp="1"/>
          </p:cNvSpPr>
          <p:nvPr>
            <p:ph type="title"/>
          </p:nvPr>
        </p:nvSpPr>
        <p:spPr>
          <a:xfrm>
            <a:off x="209850" y="1919700"/>
            <a:ext cx="3887400" cy="9993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4800" b="1">
                <a:solidFill>
                  <a:schemeClr val="lt1"/>
                </a:solidFill>
                <a:latin typeface="Source Sans Pro"/>
                <a:ea typeface="Source Sans Pro"/>
                <a:cs typeface="Source Sans Pro"/>
                <a:sym typeface="Source Sans Pro"/>
              </a:defRPr>
            </a:lvl1pPr>
            <a:lvl2pPr lvl="1" rtl="0">
              <a:spcBef>
                <a:spcPts val="0"/>
              </a:spcBef>
              <a:spcAft>
                <a:spcPts val="0"/>
              </a:spcAft>
              <a:buNone/>
              <a:defRPr sz="4800"/>
            </a:lvl2pPr>
            <a:lvl3pPr lvl="2" rtl="0">
              <a:spcBef>
                <a:spcPts val="0"/>
              </a:spcBef>
              <a:spcAft>
                <a:spcPts val="0"/>
              </a:spcAft>
              <a:buNone/>
              <a:defRPr sz="4800"/>
            </a:lvl3pPr>
            <a:lvl4pPr lvl="3" rtl="0">
              <a:spcBef>
                <a:spcPts val="0"/>
              </a:spcBef>
              <a:spcAft>
                <a:spcPts val="0"/>
              </a:spcAft>
              <a:buNone/>
              <a:defRPr sz="4800"/>
            </a:lvl4pPr>
            <a:lvl5pPr lvl="4" rtl="0">
              <a:spcBef>
                <a:spcPts val="0"/>
              </a:spcBef>
              <a:spcAft>
                <a:spcPts val="0"/>
              </a:spcAft>
              <a:buNone/>
              <a:defRPr sz="4800"/>
            </a:lvl5pPr>
            <a:lvl6pPr lvl="5" rtl="0">
              <a:spcBef>
                <a:spcPts val="0"/>
              </a:spcBef>
              <a:spcAft>
                <a:spcPts val="0"/>
              </a:spcAft>
              <a:buNone/>
              <a:defRPr sz="4800"/>
            </a:lvl6pPr>
            <a:lvl7pPr lvl="6" rtl="0">
              <a:spcBef>
                <a:spcPts val="0"/>
              </a:spcBef>
              <a:spcAft>
                <a:spcPts val="0"/>
              </a:spcAft>
              <a:buNone/>
              <a:defRPr sz="4800"/>
            </a:lvl7pPr>
            <a:lvl8pPr lvl="7" rtl="0">
              <a:spcBef>
                <a:spcPts val="0"/>
              </a:spcBef>
              <a:spcAft>
                <a:spcPts val="0"/>
              </a:spcAft>
              <a:buNone/>
              <a:defRPr sz="4800"/>
            </a:lvl8pPr>
            <a:lvl9pPr lvl="8" rtl="0">
              <a:spcBef>
                <a:spcPts val="0"/>
              </a:spcBef>
              <a:spcAft>
                <a:spcPts val="0"/>
              </a:spcAft>
              <a:buNone/>
              <a:defRPr sz="4800"/>
            </a:lvl9pPr>
          </a:lstStyle>
          <a:p>
            <a:endParaRPr/>
          </a:p>
        </p:txBody>
      </p:sp>
      <p:sp>
        <p:nvSpPr>
          <p:cNvPr id="90" name="Google Shape;90;p18"/>
          <p:cNvSpPr txBox="1">
            <a:spLocks noGrp="1"/>
          </p:cNvSpPr>
          <p:nvPr>
            <p:ph type="title" idx="2"/>
          </p:nvPr>
        </p:nvSpPr>
        <p:spPr>
          <a:xfrm>
            <a:off x="4928800" y="749825"/>
            <a:ext cx="3903300" cy="5844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91" name="Google Shape;91;p18"/>
          <p:cNvSpPr txBox="1">
            <a:spLocks noGrp="1"/>
          </p:cNvSpPr>
          <p:nvPr>
            <p:ph type="body" idx="1"/>
          </p:nvPr>
        </p:nvSpPr>
        <p:spPr>
          <a:xfrm>
            <a:off x="4928800" y="1449375"/>
            <a:ext cx="3903600" cy="38850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MC Section Header- yellow 2">
  <p:cSld name="CUSTOM_11">
    <p:spTree>
      <p:nvGrpSpPr>
        <p:cNvPr id="1" name="Shape 92"/>
        <p:cNvGrpSpPr/>
        <p:nvPr/>
      </p:nvGrpSpPr>
      <p:grpSpPr>
        <a:xfrm>
          <a:off x="0" y="0"/>
          <a:ext cx="0" cy="0"/>
          <a:chOff x="0" y="0"/>
          <a:chExt cx="0" cy="0"/>
        </a:xfrm>
      </p:grpSpPr>
      <p:pic>
        <p:nvPicPr>
          <p:cNvPr id="93" name="Google Shape;93;p19"/>
          <p:cNvPicPr preferRelativeResize="0"/>
          <p:nvPr/>
        </p:nvPicPr>
        <p:blipFill rotWithShape="1">
          <a:blip r:embed="rId2">
            <a:alphaModFix/>
          </a:blip>
          <a:srcRect/>
          <a:stretch/>
        </p:blipFill>
        <p:spPr>
          <a:xfrm>
            <a:off x="0" y="0"/>
            <a:ext cx="9144002" cy="5149400"/>
          </a:xfrm>
          <a:prstGeom prst="rect">
            <a:avLst/>
          </a:prstGeom>
          <a:noFill/>
          <a:ln>
            <a:noFill/>
          </a:ln>
        </p:spPr>
      </p:pic>
      <p:sp>
        <p:nvSpPr>
          <p:cNvPr id="94" name="Google Shape;94;p19"/>
          <p:cNvSpPr txBox="1">
            <a:spLocks noGrp="1"/>
          </p:cNvSpPr>
          <p:nvPr>
            <p:ph type="title"/>
          </p:nvPr>
        </p:nvSpPr>
        <p:spPr>
          <a:xfrm>
            <a:off x="4966725" y="1767300"/>
            <a:ext cx="3887400" cy="9993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4800" b="1">
                <a:solidFill>
                  <a:schemeClr val="lt1"/>
                </a:solidFill>
                <a:latin typeface="Source Sans Pro"/>
                <a:ea typeface="Source Sans Pro"/>
                <a:cs typeface="Source Sans Pro"/>
                <a:sym typeface="Source Sans Pro"/>
              </a:defRPr>
            </a:lvl1pPr>
            <a:lvl2pPr lvl="1" rtl="0">
              <a:spcBef>
                <a:spcPts val="0"/>
              </a:spcBef>
              <a:spcAft>
                <a:spcPts val="0"/>
              </a:spcAft>
              <a:buNone/>
              <a:defRPr sz="4800"/>
            </a:lvl2pPr>
            <a:lvl3pPr lvl="2" rtl="0">
              <a:spcBef>
                <a:spcPts val="0"/>
              </a:spcBef>
              <a:spcAft>
                <a:spcPts val="0"/>
              </a:spcAft>
              <a:buNone/>
              <a:defRPr sz="4800"/>
            </a:lvl3pPr>
            <a:lvl4pPr lvl="3" rtl="0">
              <a:spcBef>
                <a:spcPts val="0"/>
              </a:spcBef>
              <a:spcAft>
                <a:spcPts val="0"/>
              </a:spcAft>
              <a:buNone/>
              <a:defRPr sz="4800"/>
            </a:lvl4pPr>
            <a:lvl5pPr lvl="4" rtl="0">
              <a:spcBef>
                <a:spcPts val="0"/>
              </a:spcBef>
              <a:spcAft>
                <a:spcPts val="0"/>
              </a:spcAft>
              <a:buNone/>
              <a:defRPr sz="4800"/>
            </a:lvl5pPr>
            <a:lvl6pPr lvl="5" rtl="0">
              <a:spcBef>
                <a:spcPts val="0"/>
              </a:spcBef>
              <a:spcAft>
                <a:spcPts val="0"/>
              </a:spcAft>
              <a:buNone/>
              <a:defRPr sz="4800"/>
            </a:lvl6pPr>
            <a:lvl7pPr lvl="6" rtl="0">
              <a:spcBef>
                <a:spcPts val="0"/>
              </a:spcBef>
              <a:spcAft>
                <a:spcPts val="0"/>
              </a:spcAft>
              <a:buNone/>
              <a:defRPr sz="4800"/>
            </a:lvl7pPr>
            <a:lvl8pPr lvl="7" rtl="0">
              <a:spcBef>
                <a:spcPts val="0"/>
              </a:spcBef>
              <a:spcAft>
                <a:spcPts val="0"/>
              </a:spcAft>
              <a:buNone/>
              <a:defRPr sz="4800"/>
            </a:lvl8pPr>
            <a:lvl9pPr lvl="8" rtl="0">
              <a:spcBef>
                <a:spcPts val="0"/>
              </a:spcBef>
              <a:spcAft>
                <a:spcPts val="0"/>
              </a:spcAft>
              <a:buNone/>
              <a:defRPr sz="4800"/>
            </a:lvl9pPr>
          </a:lstStyle>
          <a:p>
            <a:endParaRPr/>
          </a:p>
        </p:txBody>
      </p:sp>
      <p:sp>
        <p:nvSpPr>
          <p:cNvPr id="95" name="Google Shape;95;p19"/>
          <p:cNvSpPr txBox="1">
            <a:spLocks noGrp="1"/>
          </p:cNvSpPr>
          <p:nvPr>
            <p:ph type="title" idx="2"/>
          </p:nvPr>
        </p:nvSpPr>
        <p:spPr>
          <a:xfrm>
            <a:off x="280600" y="368825"/>
            <a:ext cx="3903300" cy="5727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96" name="Google Shape;96;p19"/>
          <p:cNvSpPr txBox="1">
            <a:spLocks noGrp="1"/>
          </p:cNvSpPr>
          <p:nvPr>
            <p:ph type="body" idx="1"/>
          </p:nvPr>
        </p:nvSpPr>
        <p:spPr>
          <a:xfrm>
            <a:off x="280600" y="1054325"/>
            <a:ext cx="3903600" cy="38070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MC Section Header- green">
  <p:cSld name="CUSTOM_12">
    <p:spTree>
      <p:nvGrpSpPr>
        <p:cNvPr id="1" name="Shape 97"/>
        <p:cNvGrpSpPr/>
        <p:nvPr/>
      </p:nvGrpSpPr>
      <p:grpSpPr>
        <a:xfrm>
          <a:off x="0" y="0"/>
          <a:ext cx="0" cy="0"/>
          <a:chOff x="0" y="0"/>
          <a:chExt cx="0" cy="0"/>
        </a:xfrm>
      </p:grpSpPr>
      <p:pic>
        <p:nvPicPr>
          <p:cNvPr id="98" name="Google Shape;98;p20"/>
          <p:cNvPicPr preferRelativeResize="0"/>
          <p:nvPr/>
        </p:nvPicPr>
        <p:blipFill rotWithShape="1">
          <a:blip r:embed="rId2">
            <a:alphaModFix/>
          </a:blip>
          <a:srcRect/>
          <a:stretch/>
        </p:blipFill>
        <p:spPr>
          <a:xfrm>
            <a:off x="0" y="0"/>
            <a:ext cx="9133521" cy="5143498"/>
          </a:xfrm>
          <a:prstGeom prst="rect">
            <a:avLst/>
          </a:prstGeom>
          <a:noFill/>
          <a:ln>
            <a:noFill/>
          </a:ln>
        </p:spPr>
      </p:pic>
      <p:sp>
        <p:nvSpPr>
          <p:cNvPr id="99" name="Google Shape;99;p20"/>
          <p:cNvSpPr txBox="1">
            <a:spLocks noGrp="1"/>
          </p:cNvSpPr>
          <p:nvPr>
            <p:ph type="title"/>
          </p:nvPr>
        </p:nvSpPr>
        <p:spPr>
          <a:xfrm>
            <a:off x="209850" y="1767300"/>
            <a:ext cx="3887400" cy="9993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4800" b="1">
                <a:solidFill>
                  <a:schemeClr val="lt1"/>
                </a:solidFill>
                <a:latin typeface="Source Sans Pro"/>
                <a:ea typeface="Source Sans Pro"/>
                <a:cs typeface="Source Sans Pro"/>
                <a:sym typeface="Source Sans Pro"/>
              </a:defRPr>
            </a:lvl1pPr>
            <a:lvl2pPr lvl="1" rtl="0">
              <a:spcBef>
                <a:spcPts val="0"/>
              </a:spcBef>
              <a:spcAft>
                <a:spcPts val="0"/>
              </a:spcAft>
              <a:buNone/>
              <a:defRPr sz="4800"/>
            </a:lvl2pPr>
            <a:lvl3pPr lvl="2" rtl="0">
              <a:spcBef>
                <a:spcPts val="0"/>
              </a:spcBef>
              <a:spcAft>
                <a:spcPts val="0"/>
              </a:spcAft>
              <a:buNone/>
              <a:defRPr sz="4800"/>
            </a:lvl3pPr>
            <a:lvl4pPr lvl="3" rtl="0">
              <a:spcBef>
                <a:spcPts val="0"/>
              </a:spcBef>
              <a:spcAft>
                <a:spcPts val="0"/>
              </a:spcAft>
              <a:buNone/>
              <a:defRPr sz="4800"/>
            </a:lvl4pPr>
            <a:lvl5pPr lvl="4" rtl="0">
              <a:spcBef>
                <a:spcPts val="0"/>
              </a:spcBef>
              <a:spcAft>
                <a:spcPts val="0"/>
              </a:spcAft>
              <a:buNone/>
              <a:defRPr sz="4800"/>
            </a:lvl5pPr>
            <a:lvl6pPr lvl="5" rtl="0">
              <a:spcBef>
                <a:spcPts val="0"/>
              </a:spcBef>
              <a:spcAft>
                <a:spcPts val="0"/>
              </a:spcAft>
              <a:buNone/>
              <a:defRPr sz="4800"/>
            </a:lvl6pPr>
            <a:lvl7pPr lvl="6" rtl="0">
              <a:spcBef>
                <a:spcPts val="0"/>
              </a:spcBef>
              <a:spcAft>
                <a:spcPts val="0"/>
              </a:spcAft>
              <a:buNone/>
              <a:defRPr sz="4800"/>
            </a:lvl7pPr>
            <a:lvl8pPr lvl="7" rtl="0">
              <a:spcBef>
                <a:spcPts val="0"/>
              </a:spcBef>
              <a:spcAft>
                <a:spcPts val="0"/>
              </a:spcAft>
              <a:buNone/>
              <a:defRPr sz="4800"/>
            </a:lvl8pPr>
            <a:lvl9pPr lvl="8" rtl="0">
              <a:spcBef>
                <a:spcPts val="0"/>
              </a:spcBef>
              <a:spcAft>
                <a:spcPts val="0"/>
              </a:spcAft>
              <a:buNone/>
              <a:defRPr sz="4800"/>
            </a:lvl9pPr>
          </a:lstStyle>
          <a:p>
            <a:endParaRPr/>
          </a:p>
        </p:txBody>
      </p:sp>
      <p:sp>
        <p:nvSpPr>
          <p:cNvPr id="100" name="Google Shape;100;p20"/>
          <p:cNvSpPr txBox="1">
            <a:spLocks noGrp="1"/>
          </p:cNvSpPr>
          <p:nvPr>
            <p:ph type="title" idx="2"/>
          </p:nvPr>
        </p:nvSpPr>
        <p:spPr>
          <a:xfrm>
            <a:off x="4928800" y="368825"/>
            <a:ext cx="3903300" cy="5844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01" name="Google Shape;101;p20"/>
          <p:cNvSpPr txBox="1">
            <a:spLocks noGrp="1"/>
          </p:cNvSpPr>
          <p:nvPr>
            <p:ph type="body" idx="1"/>
          </p:nvPr>
        </p:nvSpPr>
        <p:spPr>
          <a:xfrm>
            <a:off x="4928800" y="1068375"/>
            <a:ext cx="3903600" cy="38850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MC Section Header- midnightblueberry">
  <p:cSld name="CUSTOM_13">
    <p:spTree>
      <p:nvGrpSpPr>
        <p:cNvPr id="1" name="Shape 102"/>
        <p:cNvGrpSpPr/>
        <p:nvPr/>
      </p:nvGrpSpPr>
      <p:grpSpPr>
        <a:xfrm>
          <a:off x="0" y="0"/>
          <a:ext cx="0" cy="0"/>
          <a:chOff x="0" y="0"/>
          <a:chExt cx="0" cy="0"/>
        </a:xfrm>
      </p:grpSpPr>
      <p:pic>
        <p:nvPicPr>
          <p:cNvPr id="103" name="Google Shape;103;p21"/>
          <p:cNvPicPr preferRelativeResize="0"/>
          <p:nvPr/>
        </p:nvPicPr>
        <p:blipFill rotWithShape="1">
          <a:blip r:embed="rId2">
            <a:alphaModFix/>
          </a:blip>
          <a:srcRect/>
          <a:stretch/>
        </p:blipFill>
        <p:spPr>
          <a:xfrm>
            <a:off x="0" y="0"/>
            <a:ext cx="9144002" cy="5149400"/>
          </a:xfrm>
          <a:prstGeom prst="rect">
            <a:avLst/>
          </a:prstGeom>
          <a:noFill/>
          <a:ln>
            <a:noFill/>
          </a:ln>
        </p:spPr>
      </p:pic>
      <p:sp>
        <p:nvSpPr>
          <p:cNvPr id="104" name="Google Shape;104;p21"/>
          <p:cNvSpPr txBox="1">
            <a:spLocks noGrp="1"/>
          </p:cNvSpPr>
          <p:nvPr>
            <p:ph type="title"/>
          </p:nvPr>
        </p:nvSpPr>
        <p:spPr>
          <a:xfrm>
            <a:off x="209850" y="1767300"/>
            <a:ext cx="3887400" cy="9993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4800" b="1">
                <a:solidFill>
                  <a:schemeClr val="lt1"/>
                </a:solidFill>
                <a:latin typeface="Source Sans Pro"/>
                <a:ea typeface="Source Sans Pro"/>
                <a:cs typeface="Source Sans Pro"/>
                <a:sym typeface="Source Sans Pro"/>
              </a:defRPr>
            </a:lvl1pPr>
            <a:lvl2pPr lvl="1" rtl="0">
              <a:spcBef>
                <a:spcPts val="0"/>
              </a:spcBef>
              <a:spcAft>
                <a:spcPts val="0"/>
              </a:spcAft>
              <a:buNone/>
              <a:defRPr sz="4800"/>
            </a:lvl2pPr>
            <a:lvl3pPr lvl="2" rtl="0">
              <a:spcBef>
                <a:spcPts val="0"/>
              </a:spcBef>
              <a:spcAft>
                <a:spcPts val="0"/>
              </a:spcAft>
              <a:buNone/>
              <a:defRPr sz="4800"/>
            </a:lvl3pPr>
            <a:lvl4pPr lvl="3" rtl="0">
              <a:spcBef>
                <a:spcPts val="0"/>
              </a:spcBef>
              <a:spcAft>
                <a:spcPts val="0"/>
              </a:spcAft>
              <a:buNone/>
              <a:defRPr sz="4800"/>
            </a:lvl4pPr>
            <a:lvl5pPr lvl="4" rtl="0">
              <a:spcBef>
                <a:spcPts val="0"/>
              </a:spcBef>
              <a:spcAft>
                <a:spcPts val="0"/>
              </a:spcAft>
              <a:buNone/>
              <a:defRPr sz="4800"/>
            </a:lvl5pPr>
            <a:lvl6pPr lvl="5" rtl="0">
              <a:spcBef>
                <a:spcPts val="0"/>
              </a:spcBef>
              <a:spcAft>
                <a:spcPts val="0"/>
              </a:spcAft>
              <a:buNone/>
              <a:defRPr sz="4800"/>
            </a:lvl6pPr>
            <a:lvl7pPr lvl="6" rtl="0">
              <a:spcBef>
                <a:spcPts val="0"/>
              </a:spcBef>
              <a:spcAft>
                <a:spcPts val="0"/>
              </a:spcAft>
              <a:buNone/>
              <a:defRPr sz="4800"/>
            </a:lvl7pPr>
            <a:lvl8pPr lvl="7" rtl="0">
              <a:spcBef>
                <a:spcPts val="0"/>
              </a:spcBef>
              <a:spcAft>
                <a:spcPts val="0"/>
              </a:spcAft>
              <a:buNone/>
              <a:defRPr sz="4800"/>
            </a:lvl8pPr>
            <a:lvl9pPr lvl="8" rtl="0">
              <a:spcBef>
                <a:spcPts val="0"/>
              </a:spcBef>
              <a:spcAft>
                <a:spcPts val="0"/>
              </a:spcAft>
              <a:buNone/>
              <a:defRPr sz="4800"/>
            </a:lvl9pPr>
          </a:lstStyle>
          <a:p>
            <a:endParaRPr/>
          </a:p>
        </p:txBody>
      </p:sp>
      <p:sp>
        <p:nvSpPr>
          <p:cNvPr id="105" name="Google Shape;105;p21"/>
          <p:cNvSpPr txBox="1">
            <a:spLocks noGrp="1"/>
          </p:cNvSpPr>
          <p:nvPr>
            <p:ph type="title" idx="2"/>
          </p:nvPr>
        </p:nvSpPr>
        <p:spPr>
          <a:xfrm>
            <a:off x="4928800" y="368825"/>
            <a:ext cx="3903300" cy="5844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06" name="Google Shape;106;p21"/>
          <p:cNvSpPr txBox="1">
            <a:spLocks noGrp="1"/>
          </p:cNvSpPr>
          <p:nvPr>
            <p:ph type="body" idx="1"/>
          </p:nvPr>
        </p:nvSpPr>
        <p:spPr>
          <a:xfrm>
            <a:off x="4928800" y="1068375"/>
            <a:ext cx="3903600" cy="38850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C Section Header- blue 2">
  <p:cSld name="CUSTOM_14">
    <p:spTree>
      <p:nvGrpSpPr>
        <p:cNvPr id="1" name="Shape 107"/>
        <p:cNvGrpSpPr/>
        <p:nvPr/>
      </p:nvGrpSpPr>
      <p:grpSpPr>
        <a:xfrm>
          <a:off x="0" y="0"/>
          <a:ext cx="0" cy="0"/>
          <a:chOff x="0" y="0"/>
          <a:chExt cx="0" cy="0"/>
        </a:xfrm>
      </p:grpSpPr>
      <p:pic>
        <p:nvPicPr>
          <p:cNvPr id="108" name="Google Shape;108;p22"/>
          <p:cNvPicPr preferRelativeResize="0"/>
          <p:nvPr/>
        </p:nvPicPr>
        <p:blipFill rotWithShape="1">
          <a:blip r:embed="rId2">
            <a:alphaModFix/>
          </a:blip>
          <a:srcRect/>
          <a:stretch/>
        </p:blipFill>
        <p:spPr>
          <a:xfrm>
            <a:off x="0" y="0"/>
            <a:ext cx="9133521" cy="5143498"/>
          </a:xfrm>
          <a:prstGeom prst="rect">
            <a:avLst/>
          </a:prstGeom>
          <a:noFill/>
          <a:ln>
            <a:noFill/>
          </a:ln>
        </p:spPr>
      </p:pic>
      <p:sp>
        <p:nvSpPr>
          <p:cNvPr id="109" name="Google Shape;109;p22"/>
          <p:cNvSpPr txBox="1">
            <a:spLocks noGrp="1"/>
          </p:cNvSpPr>
          <p:nvPr>
            <p:ph type="title"/>
          </p:nvPr>
        </p:nvSpPr>
        <p:spPr>
          <a:xfrm>
            <a:off x="4966725" y="1767300"/>
            <a:ext cx="3887400" cy="9993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4800" b="1">
                <a:solidFill>
                  <a:schemeClr val="lt1"/>
                </a:solidFill>
                <a:latin typeface="Source Sans Pro"/>
                <a:ea typeface="Source Sans Pro"/>
                <a:cs typeface="Source Sans Pro"/>
                <a:sym typeface="Source Sans Pro"/>
              </a:defRPr>
            </a:lvl1pPr>
            <a:lvl2pPr lvl="1" rtl="0">
              <a:spcBef>
                <a:spcPts val="0"/>
              </a:spcBef>
              <a:spcAft>
                <a:spcPts val="0"/>
              </a:spcAft>
              <a:buNone/>
              <a:defRPr sz="4800"/>
            </a:lvl2pPr>
            <a:lvl3pPr lvl="2" rtl="0">
              <a:spcBef>
                <a:spcPts val="0"/>
              </a:spcBef>
              <a:spcAft>
                <a:spcPts val="0"/>
              </a:spcAft>
              <a:buNone/>
              <a:defRPr sz="4800"/>
            </a:lvl3pPr>
            <a:lvl4pPr lvl="3" rtl="0">
              <a:spcBef>
                <a:spcPts val="0"/>
              </a:spcBef>
              <a:spcAft>
                <a:spcPts val="0"/>
              </a:spcAft>
              <a:buNone/>
              <a:defRPr sz="4800"/>
            </a:lvl4pPr>
            <a:lvl5pPr lvl="4" rtl="0">
              <a:spcBef>
                <a:spcPts val="0"/>
              </a:spcBef>
              <a:spcAft>
                <a:spcPts val="0"/>
              </a:spcAft>
              <a:buNone/>
              <a:defRPr sz="4800"/>
            </a:lvl5pPr>
            <a:lvl6pPr lvl="5" rtl="0">
              <a:spcBef>
                <a:spcPts val="0"/>
              </a:spcBef>
              <a:spcAft>
                <a:spcPts val="0"/>
              </a:spcAft>
              <a:buNone/>
              <a:defRPr sz="4800"/>
            </a:lvl6pPr>
            <a:lvl7pPr lvl="6" rtl="0">
              <a:spcBef>
                <a:spcPts val="0"/>
              </a:spcBef>
              <a:spcAft>
                <a:spcPts val="0"/>
              </a:spcAft>
              <a:buNone/>
              <a:defRPr sz="4800"/>
            </a:lvl7pPr>
            <a:lvl8pPr lvl="7" rtl="0">
              <a:spcBef>
                <a:spcPts val="0"/>
              </a:spcBef>
              <a:spcAft>
                <a:spcPts val="0"/>
              </a:spcAft>
              <a:buNone/>
              <a:defRPr sz="4800"/>
            </a:lvl8pPr>
            <a:lvl9pPr lvl="8" rtl="0">
              <a:spcBef>
                <a:spcPts val="0"/>
              </a:spcBef>
              <a:spcAft>
                <a:spcPts val="0"/>
              </a:spcAft>
              <a:buNone/>
              <a:defRPr sz="4800"/>
            </a:lvl9pPr>
          </a:lstStyle>
          <a:p>
            <a:endParaRPr/>
          </a:p>
        </p:txBody>
      </p:sp>
      <p:sp>
        <p:nvSpPr>
          <p:cNvPr id="110" name="Google Shape;110;p22"/>
          <p:cNvSpPr txBox="1">
            <a:spLocks noGrp="1"/>
          </p:cNvSpPr>
          <p:nvPr>
            <p:ph type="title" idx="2"/>
          </p:nvPr>
        </p:nvSpPr>
        <p:spPr>
          <a:xfrm>
            <a:off x="280600" y="368825"/>
            <a:ext cx="3903300" cy="5727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11" name="Google Shape;111;p22"/>
          <p:cNvSpPr txBox="1">
            <a:spLocks noGrp="1"/>
          </p:cNvSpPr>
          <p:nvPr>
            <p:ph type="body" idx="1"/>
          </p:nvPr>
        </p:nvSpPr>
        <p:spPr>
          <a:xfrm>
            <a:off x="280600" y="1054325"/>
            <a:ext cx="3903600" cy="38070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MC Section Header- green 2">
  <p:cSld name="CUSTOM_15">
    <p:spTree>
      <p:nvGrpSpPr>
        <p:cNvPr id="1" name="Shape 112"/>
        <p:cNvGrpSpPr/>
        <p:nvPr/>
      </p:nvGrpSpPr>
      <p:grpSpPr>
        <a:xfrm>
          <a:off x="0" y="0"/>
          <a:ext cx="0" cy="0"/>
          <a:chOff x="0" y="0"/>
          <a:chExt cx="0" cy="0"/>
        </a:xfrm>
      </p:grpSpPr>
      <p:pic>
        <p:nvPicPr>
          <p:cNvPr id="113" name="Google Shape;113;p23"/>
          <p:cNvPicPr preferRelativeResize="0"/>
          <p:nvPr/>
        </p:nvPicPr>
        <p:blipFill rotWithShape="1">
          <a:blip r:embed="rId2">
            <a:alphaModFix/>
          </a:blip>
          <a:srcRect/>
          <a:stretch/>
        </p:blipFill>
        <p:spPr>
          <a:xfrm>
            <a:off x="0" y="0"/>
            <a:ext cx="9144002" cy="5149400"/>
          </a:xfrm>
          <a:prstGeom prst="rect">
            <a:avLst/>
          </a:prstGeom>
          <a:noFill/>
          <a:ln>
            <a:noFill/>
          </a:ln>
        </p:spPr>
      </p:pic>
      <p:sp>
        <p:nvSpPr>
          <p:cNvPr id="114" name="Google Shape;114;p23"/>
          <p:cNvSpPr txBox="1">
            <a:spLocks noGrp="1"/>
          </p:cNvSpPr>
          <p:nvPr>
            <p:ph type="title"/>
          </p:nvPr>
        </p:nvSpPr>
        <p:spPr>
          <a:xfrm>
            <a:off x="4966725" y="1767300"/>
            <a:ext cx="3887400" cy="9993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4800" b="1">
                <a:solidFill>
                  <a:schemeClr val="lt1"/>
                </a:solidFill>
                <a:latin typeface="Source Sans Pro"/>
                <a:ea typeface="Source Sans Pro"/>
                <a:cs typeface="Source Sans Pro"/>
                <a:sym typeface="Source Sans Pro"/>
              </a:defRPr>
            </a:lvl1pPr>
            <a:lvl2pPr lvl="1" rtl="0">
              <a:spcBef>
                <a:spcPts val="0"/>
              </a:spcBef>
              <a:spcAft>
                <a:spcPts val="0"/>
              </a:spcAft>
              <a:buNone/>
              <a:defRPr sz="4800"/>
            </a:lvl2pPr>
            <a:lvl3pPr lvl="2" rtl="0">
              <a:spcBef>
                <a:spcPts val="0"/>
              </a:spcBef>
              <a:spcAft>
                <a:spcPts val="0"/>
              </a:spcAft>
              <a:buNone/>
              <a:defRPr sz="4800"/>
            </a:lvl3pPr>
            <a:lvl4pPr lvl="3" rtl="0">
              <a:spcBef>
                <a:spcPts val="0"/>
              </a:spcBef>
              <a:spcAft>
                <a:spcPts val="0"/>
              </a:spcAft>
              <a:buNone/>
              <a:defRPr sz="4800"/>
            </a:lvl4pPr>
            <a:lvl5pPr lvl="4" rtl="0">
              <a:spcBef>
                <a:spcPts val="0"/>
              </a:spcBef>
              <a:spcAft>
                <a:spcPts val="0"/>
              </a:spcAft>
              <a:buNone/>
              <a:defRPr sz="4800"/>
            </a:lvl5pPr>
            <a:lvl6pPr lvl="5" rtl="0">
              <a:spcBef>
                <a:spcPts val="0"/>
              </a:spcBef>
              <a:spcAft>
                <a:spcPts val="0"/>
              </a:spcAft>
              <a:buNone/>
              <a:defRPr sz="4800"/>
            </a:lvl6pPr>
            <a:lvl7pPr lvl="6" rtl="0">
              <a:spcBef>
                <a:spcPts val="0"/>
              </a:spcBef>
              <a:spcAft>
                <a:spcPts val="0"/>
              </a:spcAft>
              <a:buNone/>
              <a:defRPr sz="4800"/>
            </a:lvl7pPr>
            <a:lvl8pPr lvl="7" rtl="0">
              <a:spcBef>
                <a:spcPts val="0"/>
              </a:spcBef>
              <a:spcAft>
                <a:spcPts val="0"/>
              </a:spcAft>
              <a:buNone/>
              <a:defRPr sz="4800"/>
            </a:lvl8pPr>
            <a:lvl9pPr lvl="8" rtl="0">
              <a:spcBef>
                <a:spcPts val="0"/>
              </a:spcBef>
              <a:spcAft>
                <a:spcPts val="0"/>
              </a:spcAft>
              <a:buNone/>
              <a:defRPr sz="4800"/>
            </a:lvl9pPr>
          </a:lstStyle>
          <a:p>
            <a:endParaRPr/>
          </a:p>
        </p:txBody>
      </p:sp>
      <p:sp>
        <p:nvSpPr>
          <p:cNvPr id="115" name="Google Shape;115;p23"/>
          <p:cNvSpPr txBox="1">
            <a:spLocks noGrp="1"/>
          </p:cNvSpPr>
          <p:nvPr>
            <p:ph type="title" idx="2"/>
          </p:nvPr>
        </p:nvSpPr>
        <p:spPr>
          <a:xfrm>
            <a:off x="280600" y="368825"/>
            <a:ext cx="3903300" cy="5727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16" name="Google Shape;116;p23"/>
          <p:cNvSpPr txBox="1">
            <a:spLocks noGrp="1"/>
          </p:cNvSpPr>
          <p:nvPr>
            <p:ph type="body" idx="1"/>
          </p:nvPr>
        </p:nvSpPr>
        <p:spPr>
          <a:xfrm>
            <a:off x="280600" y="1054325"/>
            <a:ext cx="3903600" cy="38070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MC Values">
  <p:cSld name="CUSTOM">
    <p:spTree>
      <p:nvGrpSpPr>
        <p:cNvPr id="1" name="Shape 15"/>
        <p:cNvGrpSpPr/>
        <p:nvPr/>
      </p:nvGrpSpPr>
      <p:grpSpPr>
        <a:xfrm>
          <a:off x="0" y="0"/>
          <a:ext cx="0" cy="0"/>
          <a:chOff x="0" y="0"/>
          <a:chExt cx="0" cy="0"/>
        </a:xfrm>
      </p:grpSpPr>
      <p:pic>
        <p:nvPicPr>
          <p:cNvPr id="16" name="Google Shape;16;p4"/>
          <p:cNvPicPr preferRelativeResize="0"/>
          <p:nvPr/>
        </p:nvPicPr>
        <p:blipFill rotWithShape="1">
          <a:blip r:embed="rId2">
            <a:alphaModFix/>
          </a:blip>
          <a:srcRect/>
          <a:stretch/>
        </p:blipFill>
        <p:spPr>
          <a:xfrm>
            <a:off x="0" y="0"/>
            <a:ext cx="9144002" cy="514940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MC Section Header- midnightblueberry 2">
  <p:cSld name="CUSTOM_16">
    <p:spTree>
      <p:nvGrpSpPr>
        <p:cNvPr id="1" name="Shape 117"/>
        <p:cNvGrpSpPr/>
        <p:nvPr/>
      </p:nvGrpSpPr>
      <p:grpSpPr>
        <a:xfrm>
          <a:off x="0" y="0"/>
          <a:ext cx="0" cy="0"/>
          <a:chOff x="0" y="0"/>
          <a:chExt cx="0" cy="0"/>
        </a:xfrm>
      </p:grpSpPr>
      <p:pic>
        <p:nvPicPr>
          <p:cNvPr id="118" name="Google Shape;118;p24"/>
          <p:cNvPicPr preferRelativeResize="0"/>
          <p:nvPr/>
        </p:nvPicPr>
        <p:blipFill rotWithShape="1">
          <a:blip r:embed="rId2">
            <a:alphaModFix/>
          </a:blip>
          <a:srcRect/>
          <a:stretch/>
        </p:blipFill>
        <p:spPr>
          <a:xfrm>
            <a:off x="0" y="0"/>
            <a:ext cx="9133521" cy="5143498"/>
          </a:xfrm>
          <a:prstGeom prst="rect">
            <a:avLst/>
          </a:prstGeom>
          <a:noFill/>
          <a:ln>
            <a:noFill/>
          </a:ln>
        </p:spPr>
      </p:pic>
      <p:sp>
        <p:nvSpPr>
          <p:cNvPr id="119" name="Google Shape;119;p24"/>
          <p:cNvSpPr txBox="1">
            <a:spLocks noGrp="1"/>
          </p:cNvSpPr>
          <p:nvPr>
            <p:ph type="title"/>
          </p:nvPr>
        </p:nvSpPr>
        <p:spPr>
          <a:xfrm>
            <a:off x="4966725" y="1767300"/>
            <a:ext cx="3887400" cy="9993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4800" b="1">
                <a:solidFill>
                  <a:schemeClr val="lt1"/>
                </a:solidFill>
                <a:latin typeface="Source Sans Pro"/>
                <a:ea typeface="Source Sans Pro"/>
                <a:cs typeface="Source Sans Pro"/>
                <a:sym typeface="Source Sans Pro"/>
              </a:defRPr>
            </a:lvl1pPr>
            <a:lvl2pPr lvl="1" rtl="0">
              <a:spcBef>
                <a:spcPts val="0"/>
              </a:spcBef>
              <a:spcAft>
                <a:spcPts val="0"/>
              </a:spcAft>
              <a:buNone/>
              <a:defRPr sz="4800"/>
            </a:lvl2pPr>
            <a:lvl3pPr lvl="2" rtl="0">
              <a:spcBef>
                <a:spcPts val="0"/>
              </a:spcBef>
              <a:spcAft>
                <a:spcPts val="0"/>
              </a:spcAft>
              <a:buNone/>
              <a:defRPr sz="4800"/>
            </a:lvl3pPr>
            <a:lvl4pPr lvl="3" rtl="0">
              <a:spcBef>
                <a:spcPts val="0"/>
              </a:spcBef>
              <a:spcAft>
                <a:spcPts val="0"/>
              </a:spcAft>
              <a:buNone/>
              <a:defRPr sz="4800"/>
            </a:lvl4pPr>
            <a:lvl5pPr lvl="4" rtl="0">
              <a:spcBef>
                <a:spcPts val="0"/>
              </a:spcBef>
              <a:spcAft>
                <a:spcPts val="0"/>
              </a:spcAft>
              <a:buNone/>
              <a:defRPr sz="4800"/>
            </a:lvl5pPr>
            <a:lvl6pPr lvl="5" rtl="0">
              <a:spcBef>
                <a:spcPts val="0"/>
              </a:spcBef>
              <a:spcAft>
                <a:spcPts val="0"/>
              </a:spcAft>
              <a:buNone/>
              <a:defRPr sz="4800"/>
            </a:lvl6pPr>
            <a:lvl7pPr lvl="6" rtl="0">
              <a:spcBef>
                <a:spcPts val="0"/>
              </a:spcBef>
              <a:spcAft>
                <a:spcPts val="0"/>
              </a:spcAft>
              <a:buNone/>
              <a:defRPr sz="4800"/>
            </a:lvl7pPr>
            <a:lvl8pPr lvl="7" rtl="0">
              <a:spcBef>
                <a:spcPts val="0"/>
              </a:spcBef>
              <a:spcAft>
                <a:spcPts val="0"/>
              </a:spcAft>
              <a:buNone/>
              <a:defRPr sz="4800"/>
            </a:lvl8pPr>
            <a:lvl9pPr lvl="8" rtl="0">
              <a:spcBef>
                <a:spcPts val="0"/>
              </a:spcBef>
              <a:spcAft>
                <a:spcPts val="0"/>
              </a:spcAft>
              <a:buNone/>
              <a:defRPr sz="4800"/>
            </a:lvl9pPr>
          </a:lstStyle>
          <a:p>
            <a:endParaRPr/>
          </a:p>
        </p:txBody>
      </p:sp>
      <p:sp>
        <p:nvSpPr>
          <p:cNvPr id="120" name="Google Shape;120;p24"/>
          <p:cNvSpPr txBox="1">
            <a:spLocks noGrp="1"/>
          </p:cNvSpPr>
          <p:nvPr>
            <p:ph type="title" idx="2"/>
          </p:nvPr>
        </p:nvSpPr>
        <p:spPr>
          <a:xfrm>
            <a:off x="280600" y="368825"/>
            <a:ext cx="3903300" cy="5727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21" name="Google Shape;121;p24"/>
          <p:cNvSpPr txBox="1">
            <a:spLocks noGrp="1"/>
          </p:cNvSpPr>
          <p:nvPr>
            <p:ph type="body" idx="1"/>
          </p:nvPr>
        </p:nvSpPr>
        <p:spPr>
          <a:xfrm>
            <a:off x="280600" y="1054325"/>
            <a:ext cx="3903600" cy="38070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sz="1200"/>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MC Graphic and Footer pink">
  <p:cSld name="CUSTOM_17">
    <p:spTree>
      <p:nvGrpSpPr>
        <p:cNvPr id="1" name="Shape 122"/>
        <p:cNvGrpSpPr/>
        <p:nvPr/>
      </p:nvGrpSpPr>
      <p:grpSpPr>
        <a:xfrm>
          <a:off x="0" y="0"/>
          <a:ext cx="0" cy="0"/>
          <a:chOff x="0" y="0"/>
          <a:chExt cx="0" cy="0"/>
        </a:xfrm>
      </p:grpSpPr>
      <p:pic>
        <p:nvPicPr>
          <p:cNvPr id="123" name="Google Shape;123;p25"/>
          <p:cNvPicPr preferRelativeResize="0"/>
          <p:nvPr/>
        </p:nvPicPr>
        <p:blipFill rotWithShape="1">
          <a:blip r:embed="rId2">
            <a:alphaModFix/>
          </a:blip>
          <a:srcRect/>
          <a:stretch/>
        </p:blipFill>
        <p:spPr>
          <a:xfrm>
            <a:off x="0" y="0"/>
            <a:ext cx="9144002" cy="5149400"/>
          </a:xfrm>
          <a:prstGeom prst="rect">
            <a:avLst/>
          </a:prstGeom>
          <a:noFill/>
          <a:ln>
            <a:noFill/>
          </a:ln>
        </p:spPr>
      </p:pic>
      <p:sp>
        <p:nvSpPr>
          <p:cNvPr id="124" name="Google Shape;124;p25"/>
          <p:cNvSpPr txBox="1">
            <a:spLocks noGrp="1"/>
          </p:cNvSpPr>
          <p:nvPr>
            <p:ph type="title"/>
          </p:nvPr>
        </p:nvSpPr>
        <p:spPr>
          <a:xfrm>
            <a:off x="244050" y="4178525"/>
            <a:ext cx="8721000" cy="772800"/>
          </a:xfrm>
          <a:prstGeom prst="rect">
            <a:avLst/>
          </a:prstGeom>
        </p:spPr>
        <p:txBody>
          <a:bodyPr spcFirstLastPara="1" wrap="square" lIns="91425" tIns="91425" rIns="91425" bIns="91425" anchor="t" anchorCtr="0">
            <a:noAutofit/>
          </a:bodyPr>
          <a:lstStyle>
            <a:lvl1pPr lvl="0" algn="ctr">
              <a:spcBef>
                <a:spcPts val="0"/>
              </a:spcBef>
              <a:spcAft>
                <a:spcPts val="0"/>
              </a:spcAft>
              <a:buNone/>
              <a:defRPr sz="3600">
                <a:solidFill>
                  <a:schemeClr val="lt1"/>
                </a:solidFill>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MC Graphic and Footer blue">
  <p:cSld name="CUSTOM_17_1">
    <p:spTree>
      <p:nvGrpSpPr>
        <p:cNvPr id="1" name="Shape 125"/>
        <p:cNvGrpSpPr/>
        <p:nvPr/>
      </p:nvGrpSpPr>
      <p:grpSpPr>
        <a:xfrm>
          <a:off x="0" y="0"/>
          <a:ext cx="0" cy="0"/>
          <a:chOff x="0" y="0"/>
          <a:chExt cx="0" cy="0"/>
        </a:xfrm>
      </p:grpSpPr>
      <p:pic>
        <p:nvPicPr>
          <p:cNvPr id="126" name="Google Shape;126;p26"/>
          <p:cNvPicPr preferRelativeResize="0"/>
          <p:nvPr/>
        </p:nvPicPr>
        <p:blipFill rotWithShape="1">
          <a:blip r:embed="rId2">
            <a:alphaModFix/>
          </a:blip>
          <a:srcRect/>
          <a:stretch/>
        </p:blipFill>
        <p:spPr>
          <a:xfrm>
            <a:off x="0" y="0"/>
            <a:ext cx="9144002" cy="5149400"/>
          </a:xfrm>
          <a:prstGeom prst="rect">
            <a:avLst/>
          </a:prstGeom>
          <a:noFill/>
          <a:ln>
            <a:noFill/>
          </a:ln>
        </p:spPr>
      </p:pic>
      <p:sp>
        <p:nvSpPr>
          <p:cNvPr id="127" name="Google Shape;127;p26"/>
          <p:cNvSpPr txBox="1">
            <a:spLocks noGrp="1"/>
          </p:cNvSpPr>
          <p:nvPr>
            <p:ph type="title"/>
          </p:nvPr>
        </p:nvSpPr>
        <p:spPr>
          <a:xfrm>
            <a:off x="244050" y="4178525"/>
            <a:ext cx="8721000" cy="772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3600">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MC Graphic and Footer green">
  <p:cSld name="CUSTOM_17_1_1">
    <p:spTree>
      <p:nvGrpSpPr>
        <p:cNvPr id="1" name="Shape 128"/>
        <p:cNvGrpSpPr/>
        <p:nvPr/>
      </p:nvGrpSpPr>
      <p:grpSpPr>
        <a:xfrm>
          <a:off x="0" y="0"/>
          <a:ext cx="0" cy="0"/>
          <a:chOff x="0" y="0"/>
          <a:chExt cx="0" cy="0"/>
        </a:xfrm>
      </p:grpSpPr>
      <p:pic>
        <p:nvPicPr>
          <p:cNvPr id="129" name="Google Shape;129;p27"/>
          <p:cNvPicPr preferRelativeResize="0"/>
          <p:nvPr/>
        </p:nvPicPr>
        <p:blipFill rotWithShape="1">
          <a:blip r:embed="rId2">
            <a:alphaModFix/>
          </a:blip>
          <a:srcRect/>
          <a:stretch/>
        </p:blipFill>
        <p:spPr>
          <a:xfrm>
            <a:off x="0" y="0"/>
            <a:ext cx="9144002" cy="5149400"/>
          </a:xfrm>
          <a:prstGeom prst="rect">
            <a:avLst/>
          </a:prstGeom>
          <a:noFill/>
          <a:ln>
            <a:noFill/>
          </a:ln>
        </p:spPr>
      </p:pic>
      <p:sp>
        <p:nvSpPr>
          <p:cNvPr id="130" name="Google Shape;130;p27"/>
          <p:cNvSpPr txBox="1">
            <a:spLocks noGrp="1"/>
          </p:cNvSpPr>
          <p:nvPr>
            <p:ph type="title"/>
          </p:nvPr>
        </p:nvSpPr>
        <p:spPr>
          <a:xfrm>
            <a:off x="244050" y="4178525"/>
            <a:ext cx="8721000" cy="772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3600">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MC Graphic and Footer yellow">
  <p:cSld name="CUSTOM_17_1_1_1">
    <p:spTree>
      <p:nvGrpSpPr>
        <p:cNvPr id="1" name="Shape 131"/>
        <p:cNvGrpSpPr/>
        <p:nvPr/>
      </p:nvGrpSpPr>
      <p:grpSpPr>
        <a:xfrm>
          <a:off x="0" y="0"/>
          <a:ext cx="0" cy="0"/>
          <a:chOff x="0" y="0"/>
          <a:chExt cx="0" cy="0"/>
        </a:xfrm>
      </p:grpSpPr>
      <p:pic>
        <p:nvPicPr>
          <p:cNvPr id="132" name="Google Shape;132;p28"/>
          <p:cNvPicPr preferRelativeResize="0"/>
          <p:nvPr/>
        </p:nvPicPr>
        <p:blipFill rotWithShape="1">
          <a:blip r:embed="rId2">
            <a:alphaModFix/>
          </a:blip>
          <a:srcRect/>
          <a:stretch/>
        </p:blipFill>
        <p:spPr>
          <a:xfrm>
            <a:off x="0" y="0"/>
            <a:ext cx="9144002" cy="5149400"/>
          </a:xfrm>
          <a:prstGeom prst="rect">
            <a:avLst/>
          </a:prstGeom>
          <a:noFill/>
          <a:ln>
            <a:noFill/>
          </a:ln>
        </p:spPr>
      </p:pic>
      <p:sp>
        <p:nvSpPr>
          <p:cNvPr id="133" name="Google Shape;133;p28"/>
          <p:cNvSpPr txBox="1">
            <a:spLocks noGrp="1"/>
          </p:cNvSpPr>
          <p:nvPr>
            <p:ph type="title"/>
          </p:nvPr>
        </p:nvSpPr>
        <p:spPr>
          <a:xfrm>
            <a:off x="244050" y="4178525"/>
            <a:ext cx="8721000" cy="772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3600">
                <a:solidFill>
                  <a:srgbClr val="505B72"/>
                </a:solidFill>
              </a:defRPr>
            </a:lvl1pPr>
            <a:lvl2pPr lvl="1" rtl="0">
              <a:spcBef>
                <a:spcPts val="0"/>
              </a:spcBef>
              <a:spcAft>
                <a:spcPts val="0"/>
              </a:spcAft>
              <a:buNone/>
              <a:defRPr>
                <a:solidFill>
                  <a:srgbClr val="505B72"/>
                </a:solidFill>
              </a:defRPr>
            </a:lvl2pPr>
            <a:lvl3pPr lvl="2" rtl="0">
              <a:spcBef>
                <a:spcPts val="0"/>
              </a:spcBef>
              <a:spcAft>
                <a:spcPts val="0"/>
              </a:spcAft>
              <a:buNone/>
              <a:defRPr>
                <a:solidFill>
                  <a:srgbClr val="505B72"/>
                </a:solidFill>
              </a:defRPr>
            </a:lvl3pPr>
            <a:lvl4pPr lvl="3" rtl="0">
              <a:spcBef>
                <a:spcPts val="0"/>
              </a:spcBef>
              <a:spcAft>
                <a:spcPts val="0"/>
              </a:spcAft>
              <a:buNone/>
              <a:defRPr>
                <a:solidFill>
                  <a:srgbClr val="505B72"/>
                </a:solidFill>
              </a:defRPr>
            </a:lvl4pPr>
            <a:lvl5pPr lvl="4" rtl="0">
              <a:spcBef>
                <a:spcPts val="0"/>
              </a:spcBef>
              <a:spcAft>
                <a:spcPts val="0"/>
              </a:spcAft>
              <a:buNone/>
              <a:defRPr>
                <a:solidFill>
                  <a:srgbClr val="505B72"/>
                </a:solidFill>
              </a:defRPr>
            </a:lvl5pPr>
            <a:lvl6pPr lvl="5" rtl="0">
              <a:spcBef>
                <a:spcPts val="0"/>
              </a:spcBef>
              <a:spcAft>
                <a:spcPts val="0"/>
              </a:spcAft>
              <a:buNone/>
              <a:defRPr>
                <a:solidFill>
                  <a:srgbClr val="505B72"/>
                </a:solidFill>
              </a:defRPr>
            </a:lvl6pPr>
            <a:lvl7pPr lvl="6" rtl="0">
              <a:spcBef>
                <a:spcPts val="0"/>
              </a:spcBef>
              <a:spcAft>
                <a:spcPts val="0"/>
              </a:spcAft>
              <a:buNone/>
              <a:defRPr>
                <a:solidFill>
                  <a:srgbClr val="505B72"/>
                </a:solidFill>
              </a:defRPr>
            </a:lvl7pPr>
            <a:lvl8pPr lvl="7" rtl="0">
              <a:spcBef>
                <a:spcPts val="0"/>
              </a:spcBef>
              <a:spcAft>
                <a:spcPts val="0"/>
              </a:spcAft>
              <a:buNone/>
              <a:defRPr>
                <a:solidFill>
                  <a:srgbClr val="505B72"/>
                </a:solidFill>
              </a:defRPr>
            </a:lvl8pPr>
            <a:lvl9pPr lvl="8" rtl="0">
              <a:spcBef>
                <a:spcPts val="0"/>
              </a:spcBef>
              <a:spcAft>
                <a:spcPts val="0"/>
              </a:spcAft>
              <a:buNone/>
              <a:defRPr>
                <a:solidFill>
                  <a:srgbClr val="505B72"/>
                </a:solidFill>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MC Graphic and Footer MB">
  <p:cSld name="CUSTOM_17_1_1_1_1">
    <p:spTree>
      <p:nvGrpSpPr>
        <p:cNvPr id="1" name="Shape 134"/>
        <p:cNvGrpSpPr/>
        <p:nvPr/>
      </p:nvGrpSpPr>
      <p:grpSpPr>
        <a:xfrm>
          <a:off x="0" y="0"/>
          <a:ext cx="0" cy="0"/>
          <a:chOff x="0" y="0"/>
          <a:chExt cx="0" cy="0"/>
        </a:xfrm>
      </p:grpSpPr>
      <p:pic>
        <p:nvPicPr>
          <p:cNvPr id="135" name="Google Shape;135;p29"/>
          <p:cNvPicPr preferRelativeResize="0"/>
          <p:nvPr/>
        </p:nvPicPr>
        <p:blipFill rotWithShape="1">
          <a:blip r:embed="rId2">
            <a:alphaModFix/>
          </a:blip>
          <a:srcRect/>
          <a:stretch/>
        </p:blipFill>
        <p:spPr>
          <a:xfrm>
            <a:off x="0" y="0"/>
            <a:ext cx="9144002" cy="5149400"/>
          </a:xfrm>
          <a:prstGeom prst="rect">
            <a:avLst/>
          </a:prstGeom>
          <a:noFill/>
          <a:ln>
            <a:noFill/>
          </a:ln>
        </p:spPr>
      </p:pic>
      <p:sp>
        <p:nvSpPr>
          <p:cNvPr id="136" name="Google Shape;136;p29"/>
          <p:cNvSpPr txBox="1">
            <a:spLocks noGrp="1"/>
          </p:cNvSpPr>
          <p:nvPr>
            <p:ph type="title"/>
          </p:nvPr>
        </p:nvSpPr>
        <p:spPr>
          <a:xfrm>
            <a:off x="244050" y="4178525"/>
            <a:ext cx="8721000" cy="772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3600">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MC Centered with Title ">
  <p:cSld name="CUSTOM_18">
    <p:spTree>
      <p:nvGrpSpPr>
        <p:cNvPr id="1" name="Shape 137"/>
        <p:cNvGrpSpPr/>
        <p:nvPr/>
      </p:nvGrpSpPr>
      <p:grpSpPr>
        <a:xfrm>
          <a:off x="0" y="0"/>
          <a:ext cx="0" cy="0"/>
          <a:chOff x="0" y="0"/>
          <a:chExt cx="0" cy="0"/>
        </a:xfrm>
      </p:grpSpPr>
      <p:pic>
        <p:nvPicPr>
          <p:cNvPr id="138" name="Google Shape;138;p30"/>
          <p:cNvPicPr preferRelativeResize="0"/>
          <p:nvPr/>
        </p:nvPicPr>
        <p:blipFill>
          <a:blip r:embed="rId2">
            <a:alphaModFix/>
          </a:blip>
          <a:stretch>
            <a:fillRect/>
          </a:stretch>
        </p:blipFill>
        <p:spPr>
          <a:xfrm>
            <a:off x="5242" y="0"/>
            <a:ext cx="9133513" cy="5143498"/>
          </a:xfrm>
          <a:prstGeom prst="rect">
            <a:avLst/>
          </a:prstGeom>
          <a:noFill/>
          <a:ln>
            <a:noFill/>
          </a:ln>
        </p:spPr>
      </p:pic>
      <p:sp>
        <p:nvSpPr>
          <p:cNvPr id="139" name="Google Shape;139;p30"/>
          <p:cNvSpPr txBox="1">
            <a:spLocks noGrp="1"/>
          </p:cNvSpPr>
          <p:nvPr>
            <p:ph type="title"/>
          </p:nvPr>
        </p:nvSpPr>
        <p:spPr>
          <a:xfrm>
            <a:off x="2873250" y="1061725"/>
            <a:ext cx="3397500" cy="570600"/>
          </a:xfrm>
          <a:prstGeom prst="rect">
            <a:avLst/>
          </a:prstGeom>
        </p:spPr>
        <p:txBody>
          <a:bodyPr spcFirstLastPara="1" wrap="square" lIns="91425" tIns="91425" rIns="91425" bIns="91425" anchor="t" anchorCtr="0">
            <a:noAutofit/>
          </a:bodyPr>
          <a:lstStyle>
            <a:lvl1pPr lvl="0" algn="ctr">
              <a:spcBef>
                <a:spcPts val="0"/>
              </a:spcBef>
              <a:spcAft>
                <a:spcPts val="0"/>
              </a:spcAft>
              <a:buNone/>
              <a:defRPr>
                <a:solidFill>
                  <a:srgbClr val="00A1DF"/>
                </a:solidFill>
                <a:latin typeface="Source Sans Pro Black"/>
                <a:ea typeface="Source Sans Pro Black"/>
                <a:cs typeface="Source Sans Pro Black"/>
                <a:sym typeface="Source Sans Pro Black"/>
              </a:defRPr>
            </a:lvl1pPr>
            <a:lvl2pPr lvl="1" algn="ctr">
              <a:spcBef>
                <a:spcPts val="0"/>
              </a:spcBef>
              <a:spcAft>
                <a:spcPts val="0"/>
              </a:spcAft>
              <a:buNone/>
              <a:defRPr/>
            </a:lvl2pPr>
            <a:lvl3pPr lvl="2" algn="ctr">
              <a:spcBef>
                <a:spcPts val="0"/>
              </a:spcBef>
              <a:spcAft>
                <a:spcPts val="0"/>
              </a:spcAft>
              <a:buNone/>
              <a:defRPr/>
            </a:lvl3pPr>
            <a:lvl4pPr lvl="3" algn="ctr">
              <a:spcBef>
                <a:spcPts val="0"/>
              </a:spcBef>
              <a:spcAft>
                <a:spcPts val="0"/>
              </a:spcAft>
              <a:buNone/>
              <a:defRPr/>
            </a:lvl4pPr>
            <a:lvl5pPr lvl="4" algn="ctr">
              <a:spcBef>
                <a:spcPts val="0"/>
              </a:spcBef>
              <a:spcAft>
                <a:spcPts val="0"/>
              </a:spcAft>
              <a:buNone/>
              <a:defRPr/>
            </a:lvl5pPr>
            <a:lvl6pPr lvl="5" algn="ctr">
              <a:spcBef>
                <a:spcPts val="0"/>
              </a:spcBef>
              <a:spcAft>
                <a:spcPts val="0"/>
              </a:spcAft>
              <a:buNone/>
              <a:defRPr/>
            </a:lvl6pPr>
            <a:lvl7pPr lvl="6" algn="ctr">
              <a:spcBef>
                <a:spcPts val="0"/>
              </a:spcBef>
              <a:spcAft>
                <a:spcPts val="0"/>
              </a:spcAft>
              <a:buNone/>
              <a:defRPr/>
            </a:lvl7pPr>
            <a:lvl8pPr lvl="7" algn="ctr">
              <a:spcBef>
                <a:spcPts val="0"/>
              </a:spcBef>
              <a:spcAft>
                <a:spcPts val="0"/>
              </a:spcAft>
              <a:buNone/>
              <a:defRPr/>
            </a:lvl8pPr>
            <a:lvl9pPr lvl="8" algn="ctr">
              <a:spcBef>
                <a:spcPts val="0"/>
              </a:spcBef>
              <a:spcAft>
                <a:spcPts val="0"/>
              </a:spcAft>
              <a:buNone/>
              <a:defRPr/>
            </a:lvl9pPr>
          </a:lstStyle>
          <a:p>
            <a:endParaRPr/>
          </a:p>
        </p:txBody>
      </p:sp>
      <p:sp>
        <p:nvSpPr>
          <p:cNvPr id="140" name="Google Shape;140;p30"/>
          <p:cNvSpPr txBox="1">
            <a:spLocks noGrp="1"/>
          </p:cNvSpPr>
          <p:nvPr>
            <p:ph type="title" idx="2"/>
          </p:nvPr>
        </p:nvSpPr>
        <p:spPr>
          <a:xfrm>
            <a:off x="2999400" y="610475"/>
            <a:ext cx="3145200" cy="570600"/>
          </a:xfrm>
          <a:prstGeom prst="rect">
            <a:avLst/>
          </a:prstGeom>
        </p:spPr>
        <p:txBody>
          <a:bodyPr spcFirstLastPara="1" wrap="square" lIns="91425" tIns="91425" rIns="91425" bIns="91425" anchor="t" anchorCtr="0">
            <a:noAutofit/>
          </a:bodyPr>
          <a:lstStyle>
            <a:lvl1pPr lvl="0">
              <a:spcBef>
                <a:spcPts val="0"/>
              </a:spcBef>
              <a:spcAft>
                <a:spcPts val="0"/>
              </a:spcAft>
              <a:buNone/>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
        <p:nvSpPr>
          <p:cNvPr id="141" name="Google Shape;141;p30"/>
          <p:cNvSpPr txBox="1">
            <a:spLocks noGrp="1"/>
          </p:cNvSpPr>
          <p:nvPr>
            <p:ph type="body" idx="1"/>
          </p:nvPr>
        </p:nvSpPr>
        <p:spPr>
          <a:xfrm>
            <a:off x="311700" y="2252775"/>
            <a:ext cx="8520600" cy="22002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a:lvl1pPr>
            <a:lvl2pPr marL="914400" lvl="1" indent="-317500" algn="ctr" rtl="0">
              <a:spcBef>
                <a:spcPts val="0"/>
              </a:spcBef>
              <a:spcAft>
                <a:spcPts val="0"/>
              </a:spcAft>
              <a:buSzPts val="1400"/>
              <a:buChar char="○"/>
              <a:defRPr/>
            </a:lvl2pPr>
            <a:lvl3pPr marL="1371600" lvl="2" indent="-317500" algn="ctr" rtl="0">
              <a:spcBef>
                <a:spcPts val="0"/>
              </a:spcBef>
              <a:spcAft>
                <a:spcPts val="0"/>
              </a:spcAft>
              <a:buSzPts val="1400"/>
              <a:buChar char="■"/>
              <a:defRPr/>
            </a:lvl3pPr>
            <a:lvl4pPr marL="1828800" lvl="3" indent="-317500" algn="ctr" rtl="0">
              <a:spcBef>
                <a:spcPts val="0"/>
              </a:spcBef>
              <a:spcAft>
                <a:spcPts val="0"/>
              </a:spcAft>
              <a:buSzPts val="1400"/>
              <a:buChar char="●"/>
              <a:defRPr/>
            </a:lvl4pPr>
            <a:lvl5pPr marL="2286000" lvl="4" indent="-317500" algn="ctr" rtl="0">
              <a:spcBef>
                <a:spcPts val="0"/>
              </a:spcBef>
              <a:spcAft>
                <a:spcPts val="0"/>
              </a:spcAft>
              <a:buSzPts val="1400"/>
              <a:buChar char="○"/>
              <a:defRPr/>
            </a:lvl5pPr>
            <a:lvl6pPr marL="2743200" lvl="5" indent="-317500" algn="ctr" rtl="0">
              <a:spcBef>
                <a:spcPts val="0"/>
              </a:spcBef>
              <a:spcAft>
                <a:spcPts val="0"/>
              </a:spcAft>
              <a:buSzPts val="1400"/>
              <a:buChar char="■"/>
              <a:defRPr/>
            </a:lvl6pPr>
            <a:lvl7pPr marL="3200400" lvl="6" indent="-317500" algn="ctr" rtl="0">
              <a:spcBef>
                <a:spcPts val="0"/>
              </a:spcBef>
              <a:spcAft>
                <a:spcPts val="0"/>
              </a:spcAft>
              <a:buSzPts val="1400"/>
              <a:buChar char="●"/>
              <a:defRPr/>
            </a:lvl7pPr>
            <a:lvl8pPr marL="3657600" lvl="7" indent="-317500" algn="ctr" rtl="0">
              <a:spcBef>
                <a:spcPts val="0"/>
              </a:spcBef>
              <a:spcAft>
                <a:spcPts val="0"/>
              </a:spcAft>
              <a:buSzPts val="1400"/>
              <a:buChar char="○"/>
              <a:defRPr/>
            </a:lvl8pPr>
            <a:lvl9pPr marL="4114800" lvl="8" indent="-317500" algn="ctr" rtl="0">
              <a:spcBef>
                <a:spcPts val="0"/>
              </a:spcBef>
              <a:spcAft>
                <a:spcPts val="0"/>
              </a:spcAft>
              <a:buSzPts val="1400"/>
              <a:buChar char="■"/>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MC Meet your presenter">
  <p:cSld name="CUSTOM_19">
    <p:spTree>
      <p:nvGrpSpPr>
        <p:cNvPr id="1" name="Shape 142"/>
        <p:cNvGrpSpPr/>
        <p:nvPr/>
      </p:nvGrpSpPr>
      <p:grpSpPr>
        <a:xfrm>
          <a:off x="0" y="0"/>
          <a:ext cx="0" cy="0"/>
          <a:chOff x="0" y="0"/>
          <a:chExt cx="0" cy="0"/>
        </a:xfrm>
      </p:grpSpPr>
      <p:pic>
        <p:nvPicPr>
          <p:cNvPr id="143" name="Google Shape;143;p31"/>
          <p:cNvPicPr preferRelativeResize="0"/>
          <p:nvPr/>
        </p:nvPicPr>
        <p:blipFill rotWithShape="1">
          <a:blip r:embed="rId2">
            <a:alphaModFix/>
          </a:blip>
          <a:srcRect/>
          <a:stretch/>
        </p:blipFill>
        <p:spPr>
          <a:xfrm>
            <a:off x="5238" y="0"/>
            <a:ext cx="9133521" cy="5143498"/>
          </a:xfrm>
          <a:prstGeom prst="rect">
            <a:avLst/>
          </a:prstGeom>
          <a:noFill/>
          <a:ln>
            <a:noFill/>
          </a:ln>
        </p:spPr>
      </p:pic>
      <p:sp>
        <p:nvSpPr>
          <p:cNvPr id="144" name="Google Shape;144;p31"/>
          <p:cNvSpPr txBox="1">
            <a:spLocks noGrp="1"/>
          </p:cNvSpPr>
          <p:nvPr>
            <p:ph type="title"/>
          </p:nvPr>
        </p:nvSpPr>
        <p:spPr>
          <a:xfrm>
            <a:off x="2873250" y="1061725"/>
            <a:ext cx="3397500" cy="570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b="1">
                <a:solidFill>
                  <a:srgbClr val="00A1DF"/>
                </a:solidFill>
                <a:latin typeface="Source Sans Pro"/>
                <a:ea typeface="Source Sans Pro"/>
                <a:cs typeface="Source Sans Pro"/>
                <a:sym typeface="Source Sans Pro"/>
              </a:defRPr>
            </a:lvl1pPr>
            <a:lvl2pPr lvl="1" algn="ctr" rtl="0">
              <a:spcBef>
                <a:spcPts val="0"/>
              </a:spcBef>
              <a:spcAft>
                <a:spcPts val="0"/>
              </a:spcAft>
              <a:buNone/>
              <a:defRPr b="1">
                <a:latin typeface="Source Sans Pro"/>
                <a:ea typeface="Source Sans Pro"/>
                <a:cs typeface="Source Sans Pro"/>
                <a:sym typeface="Source Sans Pro"/>
              </a:defRPr>
            </a:lvl2pPr>
            <a:lvl3pPr lvl="2" algn="ctr" rtl="0">
              <a:spcBef>
                <a:spcPts val="0"/>
              </a:spcBef>
              <a:spcAft>
                <a:spcPts val="0"/>
              </a:spcAft>
              <a:buNone/>
              <a:defRPr b="1">
                <a:latin typeface="Source Sans Pro"/>
                <a:ea typeface="Source Sans Pro"/>
                <a:cs typeface="Source Sans Pro"/>
                <a:sym typeface="Source Sans Pro"/>
              </a:defRPr>
            </a:lvl3pPr>
            <a:lvl4pPr lvl="3" algn="ctr" rtl="0">
              <a:spcBef>
                <a:spcPts val="0"/>
              </a:spcBef>
              <a:spcAft>
                <a:spcPts val="0"/>
              </a:spcAft>
              <a:buNone/>
              <a:defRPr b="1">
                <a:latin typeface="Source Sans Pro"/>
                <a:ea typeface="Source Sans Pro"/>
                <a:cs typeface="Source Sans Pro"/>
                <a:sym typeface="Source Sans Pro"/>
              </a:defRPr>
            </a:lvl4pPr>
            <a:lvl5pPr lvl="4" algn="ctr" rtl="0">
              <a:spcBef>
                <a:spcPts val="0"/>
              </a:spcBef>
              <a:spcAft>
                <a:spcPts val="0"/>
              </a:spcAft>
              <a:buNone/>
              <a:defRPr b="1">
                <a:latin typeface="Source Sans Pro"/>
                <a:ea typeface="Source Sans Pro"/>
                <a:cs typeface="Source Sans Pro"/>
                <a:sym typeface="Source Sans Pro"/>
              </a:defRPr>
            </a:lvl5pPr>
            <a:lvl6pPr lvl="5" algn="ctr" rtl="0">
              <a:spcBef>
                <a:spcPts val="0"/>
              </a:spcBef>
              <a:spcAft>
                <a:spcPts val="0"/>
              </a:spcAft>
              <a:buNone/>
              <a:defRPr b="1">
                <a:latin typeface="Source Sans Pro"/>
                <a:ea typeface="Source Sans Pro"/>
                <a:cs typeface="Source Sans Pro"/>
                <a:sym typeface="Source Sans Pro"/>
              </a:defRPr>
            </a:lvl6pPr>
            <a:lvl7pPr lvl="6" algn="ctr" rtl="0">
              <a:spcBef>
                <a:spcPts val="0"/>
              </a:spcBef>
              <a:spcAft>
                <a:spcPts val="0"/>
              </a:spcAft>
              <a:buNone/>
              <a:defRPr b="1">
                <a:latin typeface="Source Sans Pro"/>
                <a:ea typeface="Source Sans Pro"/>
                <a:cs typeface="Source Sans Pro"/>
                <a:sym typeface="Source Sans Pro"/>
              </a:defRPr>
            </a:lvl7pPr>
            <a:lvl8pPr lvl="7" algn="ctr" rtl="0">
              <a:spcBef>
                <a:spcPts val="0"/>
              </a:spcBef>
              <a:spcAft>
                <a:spcPts val="0"/>
              </a:spcAft>
              <a:buNone/>
              <a:defRPr b="1">
                <a:latin typeface="Source Sans Pro"/>
                <a:ea typeface="Source Sans Pro"/>
                <a:cs typeface="Source Sans Pro"/>
                <a:sym typeface="Source Sans Pro"/>
              </a:defRPr>
            </a:lvl8pPr>
            <a:lvl9pPr lvl="8" algn="ctr" rtl="0">
              <a:spcBef>
                <a:spcPts val="0"/>
              </a:spcBef>
              <a:spcAft>
                <a:spcPts val="0"/>
              </a:spcAft>
              <a:buNone/>
              <a:defRPr b="1">
                <a:latin typeface="Source Sans Pro"/>
                <a:ea typeface="Source Sans Pro"/>
                <a:cs typeface="Source Sans Pro"/>
                <a:sym typeface="Source Sans Pro"/>
              </a:defRPr>
            </a:lvl9pPr>
          </a:lstStyle>
          <a:p>
            <a:endParaRPr/>
          </a:p>
        </p:txBody>
      </p:sp>
      <p:sp>
        <p:nvSpPr>
          <p:cNvPr id="145" name="Google Shape;145;p31"/>
          <p:cNvSpPr txBox="1">
            <a:spLocks noGrp="1"/>
          </p:cNvSpPr>
          <p:nvPr>
            <p:ph type="body" idx="1"/>
          </p:nvPr>
        </p:nvSpPr>
        <p:spPr>
          <a:xfrm>
            <a:off x="5125200" y="1960600"/>
            <a:ext cx="2917800" cy="2792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MC Map">
  <p:cSld name="CUSTOM_20">
    <p:spTree>
      <p:nvGrpSpPr>
        <p:cNvPr id="1" name="Shape 146"/>
        <p:cNvGrpSpPr/>
        <p:nvPr/>
      </p:nvGrpSpPr>
      <p:grpSpPr>
        <a:xfrm>
          <a:off x="0" y="0"/>
          <a:ext cx="0" cy="0"/>
          <a:chOff x="0" y="0"/>
          <a:chExt cx="0" cy="0"/>
        </a:xfrm>
      </p:grpSpPr>
      <p:pic>
        <p:nvPicPr>
          <p:cNvPr id="147" name="Google Shape;147;p32"/>
          <p:cNvPicPr preferRelativeResize="0"/>
          <p:nvPr/>
        </p:nvPicPr>
        <p:blipFill rotWithShape="1">
          <a:blip r:embed="rId2">
            <a:alphaModFix/>
          </a:blip>
          <a:srcRect/>
          <a:stretch/>
        </p:blipFill>
        <p:spPr>
          <a:xfrm>
            <a:off x="0" y="0"/>
            <a:ext cx="9144002" cy="5149400"/>
          </a:xfrm>
          <a:prstGeom prst="rect">
            <a:avLst/>
          </a:prstGeom>
          <a:noFill/>
          <a:ln>
            <a:noFill/>
          </a:ln>
        </p:spPr>
      </p:pic>
      <p:sp>
        <p:nvSpPr>
          <p:cNvPr id="148" name="Google Shape;148;p32"/>
          <p:cNvSpPr txBox="1">
            <a:spLocks noGrp="1"/>
          </p:cNvSpPr>
          <p:nvPr>
            <p:ph type="title"/>
          </p:nvPr>
        </p:nvSpPr>
        <p:spPr>
          <a:xfrm>
            <a:off x="2931600" y="519725"/>
            <a:ext cx="3280800" cy="600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MC End Slide">
  <p:cSld name="CUSTOM_21">
    <p:spTree>
      <p:nvGrpSpPr>
        <p:cNvPr id="1" name="Shape 149"/>
        <p:cNvGrpSpPr/>
        <p:nvPr/>
      </p:nvGrpSpPr>
      <p:grpSpPr>
        <a:xfrm>
          <a:off x="0" y="0"/>
          <a:ext cx="0" cy="0"/>
          <a:chOff x="0" y="0"/>
          <a:chExt cx="0" cy="0"/>
        </a:xfrm>
      </p:grpSpPr>
      <p:pic>
        <p:nvPicPr>
          <p:cNvPr id="150" name="Google Shape;150;p33"/>
          <p:cNvPicPr preferRelativeResize="0"/>
          <p:nvPr/>
        </p:nvPicPr>
        <p:blipFill rotWithShape="1">
          <a:blip r:embed="rId2">
            <a:alphaModFix/>
          </a:blip>
          <a:srcRect/>
          <a:stretch/>
        </p:blipFill>
        <p:spPr>
          <a:xfrm>
            <a:off x="0" y="0"/>
            <a:ext cx="9144002" cy="5149400"/>
          </a:xfrm>
          <a:prstGeom prst="rect">
            <a:avLst/>
          </a:prstGeom>
          <a:noFill/>
          <a:ln>
            <a:noFill/>
          </a:ln>
        </p:spPr>
      </p:pic>
      <p:sp>
        <p:nvSpPr>
          <p:cNvPr id="151" name="Google Shape;151;p33"/>
          <p:cNvSpPr txBox="1">
            <a:spLocks noGrp="1"/>
          </p:cNvSpPr>
          <p:nvPr>
            <p:ph type="title"/>
          </p:nvPr>
        </p:nvSpPr>
        <p:spPr>
          <a:xfrm>
            <a:off x="4928800" y="368825"/>
            <a:ext cx="3903300" cy="5844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52" name="Google Shape;152;p33"/>
          <p:cNvSpPr txBox="1">
            <a:spLocks noGrp="1"/>
          </p:cNvSpPr>
          <p:nvPr>
            <p:ph type="body" idx="1"/>
          </p:nvPr>
        </p:nvSpPr>
        <p:spPr>
          <a:xfrm>
            <a:off x="4928800" y="1068375"/>
            <a:ext cx="3903600" cy="38850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C Mission">
  <p:cSld name="CUSTOM_1">
    <p:spTree>
      <p:nvGrpSpPr>
        <p:cNvPr id="1" name="Shape 17"/>
        <p:cNvGrpSpPr/>
        <p:nvPr/>
      </p:nvGrpSpPr>
      <p:grpSpPr>
        <a:xfrm>
          <a:off x="0" y="0"/>
          <a:ext cx="0" cy="0"/>
          <a:chOff x="0" y="0"/>
          <a:chExt cx="0" cy="0"/>
        </a:xfrm>
      </p:grpSpPr>
      <p:pic>
        <p:nvPicPr>
          <p:cNvPr id="18" name="Google Shape;18;p5"/>
          <p:cNvPicPr preferRelativeResize="0"/>
          <p:nvPr/>
        </p:nvPicPr>
        <p:blipFill rotWithShape="1">
          <a:blip r:embed="rId2">
            <a:alphaModFix/>
          </a:blip>
          <a:srcRect/>
          <a:stretch/>
        </p:blipFill>
        <p:spPr>
          <a:xfrm>
            <a:off x="0" y="0"/>
            <a:ext cx="9144002" cy="5149409"/>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MC Infographic Option 1">
  <p:cSld name="CUSTOM_22">
    <p:spTree>
      <p:nvGrpSpPr>
        <p:cNvPr id="1" name="Shape 153"/>
        <p:cNvGrpSpPr/>
        <p:nvPr/>
      </p:nvGrpSpPr>
      <p:grpSpPr>
        <a:xfrm>
          <a:off x="0" y="0"/>
          <a:ext cx="0" cy="0"/>
          <a:chOff x="0" y="0"/>
          <a:chExt cx="0" cy="0"/>
        </a:xfrm>
      </p:grpSpPr>
      <p:pic>
        <p:nvPicPr>
          <p:cNvPr id="154" name="Google Shape;154;p34"/>
          <p:cNvPicPr preferRelativeResize="0"/>
          <p:nvPr/>
        </p:nvPicPr>
        <p:blipFill rotWithShape="1">
          <a:blip r:embed="rId2">
            <a:alphaModFix/>
          </a:blip>
          <a:srcRect/>
          <a:stretch/>
        </p:blipFill>
        <p:spPr>
          <a:xfrm>
            <a:off x="0" y="0"/>
            <a:ext cx="9144002" cy="5149409"/>
          </a:xfrm>
          <a:prstGeom prst="rect">
            <a:avLst/>
          </a:prstGeom>
          <a:noFill/>
          <a:ln>
            <a:noFill/>
          </a:ln>
        </p:spPr>
      </p:pic>
      <p:sp>
        <p:nvSpPr>
          <p:cNvPr id="155" name="Google Shape;155;p34"/>
          <p:cNvSpPr txBox="1">
            <a:spLocks noGrp="1"/>
          </p:cNvSpPr>
          <p:nvPr>
            <p:ph type="body" idx="1"/>
          </p:nvPr>
        </p:nvSpPr>
        <p:spPr>
          <a:xfrm>
            <a:off x="199875" y="3817500"/>
            <a:ext cx="1698900" cy="1209300"/>
          </a:xfrm>
          <a:prstGeom prst="rect">
            <a:avLst/>
          </a:prstGeom>
        </p:spPr>
        <p:txBody>
          <a:bodyPr spcFirstLastPara="1" wrap="square" lIns="91425" tIns="91425" rIns="91425" bIns="91425" anchor="t" anchorCtr="0">
            <a:noAutofit/>
          </a:bodyPr>
          <a:lstStyle>
            <a:lvl1pPr marL="457200" lvl="0" indent="-304800">
              <a:lnSpc>
                <a:spcPct val="115000"/>
              </a:lnSpc>
              <a:spcBef>
                <a:spcPts val="0"/>
              </a:spcBef>
              <a:spcAft>
                <a:spcPts val="0"/>
              </a:spcAft>
              <a:buSzPts val="1200"/>
              <a:buChar char="●"/>
              <a:defRPr sz="1200"/>
            </a:lvl1pPr>
            <a:lvl2pPr marL="914400" lvl="1" indent="-304800">
              <a:lnSpc>
                <a:spcPct val="115000"/>
              </a:lnSpc>
              <a:spcBef>
                <a:spcPts val="0"/>
              </a:spcBef>
              <a:spcAft>
                <a:spcPts val="0"/>
              </a:spcAft>
              <a:buSzPts val="1200"/>
              <a:buChar char="○"/>
              <a:defRPr sz="1200"/>
            </a:lvl2pPr>
            <a:lvl3pPr marL="1371600" lvl="2" indent="-304800">
              <a:lnSpc>
                <a:spcPct val="115000"/>
              </a:lnSpc>
              <a:spcBef>
                <a:spcPts val="0"/>
              </a:spcBef>
              <a:spcAft>
                <a:spcPts val="0"/>
              </a:spcAft>
              <a:buSzPts val="1200"/>
              <a:buChar char="■"/>
              <a:defRPr sz="1200"/>
            </a:lvl3pPr>
            <a:lvl4pPr marL="1828800" lvl="3" indent="-304800">
              <a:lnSpc>
                <a:spcPct val="115000"/>
              </a:lnSpc>
              <a:spcBef>
                <a:spcPts val="0"/>
              </a:spcBef>
              <a:spcAft>
                <a:spcPts val="0"/>
              </a:spcAft>
              <a:buSzPts val="1200"/>
              <a:buChar char="●"/>
              <a:defRPr sz="1200"/>
            </a:lvl4pPr>
            <a:lvl5pPr marL="2286000" lvl="4" indent="-304800">
              <a:lnSpc>
                <a:spcPct val="115000"/>
              </a:lnSpc>
              <a:spcBef>
                <a:spcPts val="0"/>
              </a:spcBef>
              <a:spcAft>
                <a:spcPts val="0"/>
              </a:spcAft>
              <a:buSzPts val="1200"/>
              <a:buChar char="○"/>
              <a:defRPr sz="1200"/>
            </a:lvl5pPr>
            <a:lvl6pPr marL="2743200" lvl="5" indent="-304800">
              <a:lnSpc>
                <a:spcPct val="115000"/>
              </a:lnSpc>
              <a:spcBef>
                <a:spcPts val="0"/>
              </a:spcBef>
              <a:spcAft>
                <a:spcPts val="0"/>
              </a:spcAft>
              <a:buSzPts val="1200"/>
              <a:buChar char="■"/>
              <a:defRPr sz="1200"/>
            </a:lvl6pPr>
            <a:lvl7pPr marL="3200400" lvl="6" indent="-304800">
              <a:lnSpc>
                <a:spcPct val="115000"/>
              </a:lnSpc>
              <a:spcBef>
                <a:spcPts val="0"/>
              </a:spcBef>
              <a:spcAft>
                <a:spcPts val="0"/>
              </a:spcAft>
              <a:buSzPts val="1200"/>
              <a:buChar char="●"/>
              <a:defRPr sz="1200"/>
            </a:lvl7pPr>
            <a:lvl8pPr marL="3657600" lvl="7" indent="-304800">
              <a:lnSpc>
                <a:spcPct val="115000"/>
              </a:lnSpc>
              <a:spcBef>
                <a:spcPts val="0"/>
              </a:spcBef>
              <a:spcAft>
                <a:spcPts val="0"/>
              </a:spcAft>
              <a:buSzPts val="1200"/>
              <a:buChar char="○"/>
              <a:defRPr sz="1200"/>
            </a:lvl8pPr>
            <a:lvl9pPr marL="4114800" lvl="8" indent="-304800">
              <a:lnSpc>
                <a:spcPct val="115000"/>
              </a:lnSpc>
              <a:spcBef>
                <a:spcPts val="0"/>
              </a:spcBef>
              <a:spcAft>
                <a:spcPts val="0"/>
              </a:spcAft>
              <a:buSzPts val="1200"/>
              <a:buChar char="■"/>
              <a:defRPr sz="1200"/>
            </a:lvl9pPr>
          </a:lstStyle>
          <a:p>
            <a:endParaRPr/>
          </a:p>
        </p:txBody>
      </p:sp>
      <p:sp>
        <p:nvSpPr>
          <p:cNvPr id="156" name="Google Shape;156;p34"/>
          <p:cNvSpPr txBox="1">
            <a:spLocks noGrp="1"/>
          </p:cNvSpPr>
          <p:nvPr>
            <p:ph type="body" idx="2"/>
          </p:nvPr>
        </p:nvSpPr>
        <p:spPr>
          <a:xfrm>
            <a:off x="1898775" y="941875"/>
            <a:ext cx="1698900" cy="1209300"/>
          </a:xfrm>
          <a:prstGeom prst="rect">
            <a:avLst/>
          </a:prstGeom>
        </p:spPr>
        <p:txBody>
          <a:bodyPr spcFirstLastPara="1" wrap="square" lIns="91425" tIns="91425" rIns="91425" bIns="91425" anchor="t" anchorCtr="0">
            <a:noAutofit/>
          </a:bodyPr>
          <a:lstStyle>
            <a:lvl1pPr marL="457200" lvl="0" indent="-304800" rtl="0">
              <a:lnSpc>
                <a:spcPct val="115000"/>
              </a:lnSpc>
              <a:spcBef>
                <a:spcPts val="0"/>
              </a:spcBef>
              <a:spcAft>
                <a:spcPts val="0"/>
              </a:spcAft>
              <a:buSzPts val="1200"/>
              <a:buChar char="●"/>
              <a:defRPr sz="1200"/>
            </a:lvl1pPr>
            <a:lvl2pPr marL="914400" lvl="1" indent="-304800" rtl="0">
              <a:lnSpc>
                <a:spcPct val="115000"/>
              </a:lnSpc>
              <a:spcBef>
                <a:spcPts val="0"/>
              </a:spcBef>
              <a:spcAft>
                <a:spcPts val="0"/>
              </a:spcAft>
              <a:buSzPts val="1200"/>
              <a:buChar char="○"/>
              <a:defRPr sz="1200"/>
            </a:lvl2pPr>
            <a:lvl3pPr marL="1371600" lvl="2" indent="-304800" rtl="0">
              <a:lnSpc>
                <a:spcPct val="115000"/>
              </a:lnSpc>
              <a:spcBef>
                <a:spcPts val="0"/>
              </a:spcBef>
              <a:spcAft>
                <a:spcPts val="0"/>
              </a:spcAft>
              <a:buSzPts val="1200"/>
              <a:buChar char="■"/>
              <a:defRPr sz="1200"/>
            </a:lvl3pPr>
            <a:lvl4pPr marL="1828800" lvl="3" indent="-304800" rtl="0">
              <a:lnSpc>
                <a:spcPct val="115000"/>
              </a:lnSpc>
              <a:spcBef>
                <a:spcPts val="0"/>
              </a:spcBef>
              <a:spcAft>
                <a:spcPts val="0"/>
              </a:spcAft>
              <a:buSzPts val="1200"/>
              <a:buChar char="●"/>
              <a:defRPr sz="1200"/>
            </a:lvl4pPr>
            <a:lvl5pPr marL="2286000" lvl="4" indent="-304800" rtl="0">
              <a:lnSpc>
                <a:spcPct val="115000"/>
              </a:lnSpc>
              <a:spcBef>
                <a:spcPts val="0"/>
              </a:spcBef>
              <a:spcAft>
                <a:spcPts val="0"/>
              </a:spcAft>
              <a:buSzPts val="1200"/>
              <a:buChar char="○"/>
              <a:defRPr sz="1200"/>
            </a:lvl5pPr>
            <a:lvl6pPr marL="2743200" lvl="5" indent="-304800" rtl="0">
              <a:lnSpc>
                <a:spcPct val="115000"/>
              </a:lnSpc>
              <a:spcBef>
                <a:spcPts val="0"/>
              </a:spcBef>
              <a:spcAft>
                <a:spcPts val="0"/>
              </a:spcAft>
              <a:buSzPts val="1200"/>
              <a:buChar char="■"/>
              <a:defRPr sz="1200"/>
            </a:lvl6pPr>
            <a:lvl7pPr marL="3200400" lvl="6" indent="-304800" rtl="0">
              <a:lnSpc>
                <a:spcPct val="115000"/>
              </a:lnSpc>
              <a:spcBef>
                <a:spcPts val="0"/>
              </a:spcBef>
              <a:spcAft>
                <a:spcPts val="0"/>
              </a:spcAft>
              <a:buSzPts val="1200"/>
              <a:buChar char="●"/>
              <a:defRPr sz="1200"/>
            </a:lvl7pPr>
            <a:lvl8pPr marL="3657600" lvl="7" indent="-304800" rtl="0">
              <a:lnSpc>
                <a:spcPct val="115000"/>
              </a:lnSpc>
              <a:spcBef>
                <a:spcPts val="0"/>
              </a:spcBef>
              <a:spcAft>
                <a:spcPts val="0"/>
              </a:spcAft>
              <a:buSzPts val="1200"/>
              <a:buChar char="○"/>
              <a:defRPr sz="1200"/>
            </a:lvl8pPr>
            <a:lvl9pPr marL="4114800" lvl="8" indent="-304800" rtl="0">
              <a:lnSpc>
                <a:spcPct val="115000"/>
              </a:lnSpc>
              <a:spcBef>
                <a:spcPts val="0"/>
              </a:spcBef>
              <a:spcAft>
                <a:spcPts val="0"/>
              </a:spcAft>
              <a:buSzPts val="1200"/>
              <a:buChar char="■"/>
              <a:defRPr sz="1200"/>
            </a:lvl9pPr>
          </a:lstStyle>
          <a:p>
            <a:endParaRPr/>
          </a:p>
        </p:txBody>
      </p:sp>
      <p:sp>
        <p:nvSpPr>
          <p:cNvPr id="157" name="Google Shape;157;p34"/>
          <p:cNvSpPr txBox="1">
            <a:spLocks noGrp="1"/>
          </p:cNvSpPr>
          <p:nvPr>
            <p:ph type="body" idx="3"/>
          </p:nvPr>
        </p:nvSpPr>
        <p:spPr>
          <a:xfrm>
            <a:off x="3787525" y="3817500"/>
            <a:ext cx="1698900" cy="1209300"/>
          </a:xfrm>
          <a:prstGeom prst="rect">
            <a:avLst/>
          </a:prstGeom>
        </p:spPr>
        <p:txBody>
          <a:bodyPr spcFirstLastPara="1" wrap="square" lIns="91425" tIns="91425" rIns="91425" bIns="91425" anchor="t" anchorCtr="0">
            <a:noAutofit/>
          </a:bodyPr>
          <a:lstStyle>
            <a:lvl1pPr marL="457200" lvl="0" indent="-304800" rtl="0">
              <a:lnSpc>
                <a:spcPct val="115000"/>
              </a:lnSpc>
              <a:spcBef>
                <a:spcPts val="0"/>
              </a:spcBef>
              <a:spcAft>
                <a:spcPts val="0"/>
              </a:spcAft>
              <a:buSzPts val="1200"/>
              <a:buChar char="●"/>
              <a:defRPr sz="1200"/>
            </a:lvl1pPr>
            <a:lvl2pPr marL="914400" lvl="1" indent="-304800" rtl="0">
              <a:lnSpc>
                <a:spcPct val="115000"/>
              </a:lnSpc>
              <a:spcBef>
                <a:spcPts val="0"/>
              </a:spcBef>
              <a:spcAft>
                <a:spcPts val="0"/>
              </a:spcAft>
              <a:buSzPts val="1200"/>
              <a:buChar char="○"/>
              <a:defRPr sz="1200"/>
            </a:lvl2pPr>
            <a:lvl3pPr marL="1371600" lvl="2" indent="-304800" rtl="0">
              <a:lnSpc>
                <a:spcPct val="115000"/>
              </a:lnSpc>
              <a:spcBef>
                <a:spcPts val="0"/>
              </a:spcBef>
              <a:spcAft>
                <a:spcPts val="0"/>
              </a:spcAft>
              <a:buSzPts val="1200"/>
              <a:buChar char="■"/>
              <a:defRPr sz="1200"/>
            </a:lvl3pPr>
            <a:lvl4pPr marL="1828800" lvl="3" indent="-304800" rtl="0">
              <a:lnSpc>
                <a:spcPct val="115000"/>
              </a:lnSpc>
              <a:spcBef>
                <a:spcPts val="0"/>
              </a:spcBef>
              <a:spcAft>
                <a:spcPts val="0"/>
              </a:spcAft>
              <a:buSzPts val="1200"/>
              <a:buChar char="●"/>
              <a:defRPr sz="1200"/>
            </a:lvl4pPr>
            <a:lvl5pPr marL="2286000" lvl="4" indent="-304800" rtl="0">
              <a:lnSpc>
                <a:spcPct val="115000"/>
              </a:lnSpc>
              <a:spcBef>
                <a:spcPts val="0"/>
              </a:spcBef>
              <a:spcAft>
                <a:spcPts val="0"/>
              </a:spcAft>
              <a:buSzPts val="1200"/>
              <a:buChar char="○"/>
              <a:defRPr sz="1200"/>
            </a:lvl5pPr>
            <a:lvl6pPr marL="2743200" lvl="5" indent="-304800" rtl="0">
              <a:lnSpc>
                <a:spcPct val="115000"/>
              </a:lnSpc>
              <a:spcBef>
                <a:spcPts val="0"/>
              </a:spcBef>
              <a:spcAft>
                <a:spcPts val="0"/>
              </a:spcAft>
              <a:buSzPts val="1200"/>
              <a:buChar char="■"/>
              <a:defRPr sz="1200"/>
            </a:lvl6pPr>
            <a:lvl7pPr marL="3200400" lvl="6" indent="-304800" rtl="0">
              <a:lnSpc>
                <a:spcPct val="115000"/>
              </a:lnSpc>
              <a:spcBef>
                <a:spcPts val="0"/>
              </a:spcBef>
              <a:spcAft>
                <a:spcPts val="0"/>
              </a:spcAft>
              <a:buSzPts val="1200"/>
              <a:buChar char="●"/>
              <a:defRPr sz="1200"/>
            </a:lvl7pPr>
            <a:lvl8pPr marL="3657600" lvl="7" indent="-304800" rtl="0">
              <a:lnSpc>
                <a:spcPct val="115000"/>
              </a:lnSpc>
              <a:spcBef>
                <a:spcPts val="0"/>
              </a:spcBef>
              <a:spcAft>
                <a:spcPts val="0"/>
              </a:spcAft>
              <a:buSzPts val="1200"/>
              <a:buChar char="○"/>
              <a:defRPr sz="1200"/>
            </a:lvl8pPr>
            <a:lvl9pPr marL="4114800" lvl="8" indent="-304800" rtl="0">
              <a:lnSpc>
                <a:spcPct val="115000"/>
              </a:lnSpc>
              <a:spcBef>
                <a:spcPts val="0"/>
              </a:spcBef>
              <a:spcAft>
                <a:spcPts val="0"/>
              </a:spcAft>
              <a:buSzPts val="1200"/>
              <a:buChar char="■"/>
              <a:defRPr sz="1200"/>
            </a:lvl9pPr>
          </a:lstStyle>
          <a:p>
            <a:endParaRPr/>
          </a:p>
        </p:txBody>
      </p:sp>
      <p:sp>
        <p:nvSpPr>
          <p:cNvPr id="158" name="Google Shape;158;p34"/>
          <p:cNvSpPr txBox="1">
            <a:spLocks noGrp="1"/>
          </p:cNvSpPr>
          <p:nvPr>
            <p:ph type="body" idx="4"/>
          </p:nvPr>
        </p:nvSpPr>
        <p:spPr>
          <a:xfrm>
            <a:off x="5486425" y="941875"/>
            <a:ext cx="1698900" cy="1209300"/>
          </a:xfrm>
          <a:prstGeom prst="rect">
            <a:avLst/>
          </a:prstGeom>
        </p:spPr>
        <p:txBody>
          <a:bodyPr spcFirstLastPara="1" wrap="square" lIns="91425" tIns="91425" rIns="91425" bIns="91425" anchor="t" anchorCtr="0">
            <a:noAutofit/>
          </a:bodyPr>
          <a:lstStyle>
            <a:lvl1pPr marL="457200" lvl="0" indent="-304800" rtl="0">
              <a:lnSpc>
                <a:spcPct val="115000"/>
              </a:lnSpc>
              <a:spcBef>
                <a:spcPts val="0"/>
              </a:spcBef>
              <a:spcAft>
                <a:spcPts val="0"/>
              </a:spcAft>
              <a:buSzPts val="1200"/>
              <a:buChar char="●"/>
              <a:defRPr sz="1200"/>
            </a:lvl1pPr>
            <a:lvl2pPr marL="914400" lvl="1" indent="-304800" rtl="0">
              <a:lnSpc>
                <a:spcPct val="115000"/>
              </a:lnSpc>
              <a:spcBef>
                <a:spcPts val="0"/>
              </a:spcBef>
              <a:spcAft>
                <a:spcPts val="0"/>
              </a:spcAft>
              <a:buSzPts val="1200"/>
              <a:buChar char="○"/>
              <a:defRPr sz="1200"/>
            </a:lvl2pPr>
            <a:lvl3pPr marL="1371600" lvl="2" indent="-304800" rtl="0">
              <a:lnSpc>
                <a:spcPct val="115000"/>
              </a:lnSpc>
              <a:spcBef>
                <a:spcPts val="0"/>
              </a:spcBef>
              <a:spcAft>
                <a:spcPts val="0"/>
              </a:spcAft>
              <a:buSzPts val="1200"/>
              <a:buChar char="■"/>
              <a:defRPr sz="1200"/>
            </a:lvl3pPr>
            <a:lvl4pPr marL="1828800" lvl="3" indent="-304800" rtl="0">
              <a:lnSpc>
                <a:spcPct val="115000"/>
              </a:lnSpc>
              <a:spcBef>
                <a:spcPts val="0"/>
              </a:spcBef>
              <a:spcAft>
                <a:spcPts val="0"/>
              </a:spcAft>
              <a:buSzPts val="1200"/>
              <a:buChar char="●"/>
              <a:defRPr sz="1200"/>
            </a:lvl4pPr>
            <a:lvl5pPr marL="2286000" lvl="4" indent="-304800" rtl="0">
              <a:lnSpc>
                <a:spcPct val="115000"/>
              </a:lnSpc>
              <a:spcBef>
                <a:spcPts val="0"/>
              </a:spcBef>
              <a:spcAft>
                <a:spcPts val="0"/>
              </a:spcAft>
              <a:buSzPts val="1200"/>
              <a:buChar char="○"/>
              <a:defRPr sz="1200"/>
            </a:lvl5pPr>
            <a:lvl6pPr marL="2743200" lvl="5" indent="-304800" rtl="0">
              <a:lnSpc>
                <a:spcPct val="115000"/>
              </a:lnSpc>
              <a:spcBef>
                <a:spcPts val="0"/>
              </a:spcBef>
              <a:spcAft>
                <a:spcPts val="0"/>
              </a:spcAft>
              <a:buSzPts val="1200"/>
              <a:buChar char="■"/>
              <a:defRPr sz="1200"/>
            </a:lvl6pPr>
            <a:lvl7pPr marL="3200400" lvl="6" indent="-304800" rtl="0">
              <a:lnSpc>
                <a:spcPct val="115000"/>
              </a:lnSpc>
              <a:spcBef>
                <a:spcPts val="0"/>
              </a:spcBef>
              <a:spcAft>
                <a:spcPts val="0"/>
              </a:spcAft>
              <a:buSzPts val="1200"/>
              <a:buChar char="●"/>
              <a:defRPr sz="1200"/>
            </a:lvl7pPr>
            <a:lvl8pPr marL="3657600" lvl="7" indent="-304800" rtl="0">
              <a:lnSpc>
                <a:spcPct val="115000"/>
              </a:lnSpc>
              <a:spcBef>
                <a:spcPts val="0"/>
              </a:spcBef>
              <a:spcAft>
                <a:spcPts val="0"/>
              </a:spcAft>
              <a:buSzPts val="1200"/>
              <a:buChar char="○"/>
              <a:defRPr sz="1200"/>
            </a:lvl8pPr>
            <a:lvl9pPr marL="4114800" lvl="8" indent="-304800" rtl="0">
              <a:lnSpc>
                <a:spcPct val="115000"/>
              </a:lnSpc>
              <a:spcBef>
                <a:spcPts val="0"/>
              </a:spcBef>
              <a:spcAft>
                <a:spcPts val="0"/>
              </a:spcAft>
              <a:buSzPts val="1200"/>
              <a:buChar char="■"/>
              <a:defRPr sz="1200"/>
            </a:lvl9pPr>
          </a:lstStyle>
          <a:p>
            <a:endParaRPr/>
          </a:p>
        </p:txBody>
      </p:sp>
      <p:sp>
        <p:nvSpPr>
          <p:cNvPr id="159" name="Google Shape;159;p34"/>
          <p:cNvSpPr txBox="1">
            <a:spLocks noGrp="1"/>
          </p:cNvSpPr>
          <p:nvPr>
            <p:ph type="body" idx="5"/>
          </p:nvPr>
        </p:nvSpPr>
        <p:spPr>
          <a:xfrm>
            <a:off x="7295250" y="3817500"/>
            <a:ext cx="1698900" cy="1209300"/>
          </a:xfrm>
          <a:prstGeom prst="rect">
            <a:avLst/>
          </a:prstGeom>
        </p:spPr>
        <p:txBody>
          <a:bodyPr spcFirstLastPara="1" wrap="square" lIns="91425" tIns="91425" rIns="91425" bIns="91425" anchor="t" anchorCtr="0">
            <a:noAutofit/>
          </a:bodyPr>
          <a:lstStyle>
            <a:lvl1pPr marL="457200" lvl="0" indent="-304800" rtl="0">
              <a:lnSpc>
                <a:spcPct val="115000"/>
              </a:lnSpc>
              <a:spcBef>
                <a:spcPts val="0"/>
              </a:spcBef>
              <a:spcAft>
                <a:spcPts val="0"/>
              </a:spcAft>
              <a:buSzPts val="1200"/>
              <a:buChar char="●"/>
              <a:defRPr sz="1200"/>
            </a:lvl1pPr>
            <a:lvl2pPr marL="914400" lvl="1" indent="-304800" rtl="0">
              <a:lnSpc>
                <a:spcPct val="115000"/>
              </a:lnSpc>
              <a:spcBef>
                <a:spcPts val="0"/>
              </a:spcBef>
              <a:spcAft>
                <a:spcPts val="0"/>
              </a:spcAft>
              <a:buSzPts val="1200"/>
              <a:buChar char="○"/>
              <a:defRPr sz="1200"/>
            </a:lvl2pPr>
            <a:lvl3pPr marL="1371600" lvl="2" indent="-304800" rtl="0">
              <a:lnSpc>
                <a:spcPct val="115000"/>
              </a:lnSpc>
              <a:spcBef>
                <a:spcPts val="0"/>
              </a:spcBef>
              <a:spcAft>
                <a:spcPts val="0"/>
              </a:spcAft>
              <a:buSzPts val="1200"/>
              <a:buChar char="■"/>
              <a:defRPr sz="1200"/>
            </a:lvl3pPr>
            <a:lvl4pPr marL="1828800" lvl="3" indent="-304800" rtl="0">
              <a:lnSpc>
                <a:spcPct val="115000"/>
              </a:lnSpc>
              <a:spcBef>
                <a:spcPts val="0"/>
              </a:spcBef>
              <a:spcAft>
                <a:spcPts val="0"/>
              </a:spcAft>
              <a:buSzPts val="1200"/>
              <a:buChar char="●"/>
              <a:defRPr sz="1200"/>
            </a:lvl4pPr>
            <a:lvl5pPr marL="2286000" lvl="4" indent="-304800" rtl="0">
              <a:lnSpc>
                <a:spcPct val="115000"/>
              </a:lnSpc>
              <a:spcBef>
                <a:spcPts val="0"/>
              </a:spcBef>
              <a:spcAft>
                <a:spcPts val="0"/>
              </a:spcAft>
              <a:buSzPts val="1200"/>
              <a:buChar char="○"/>
              <a:defRPr sz="1200"/>
            </a:lvl5pPr>
            <a:lvl6pPr marL="2743200" lvl="5" indent="-304800" rtl="0">
              <a:lnSpc>
                <a:spcPct val="115000"/>
              </a:lnSpc>
              <a:spcBef>
                <a:spcPts val="0"/>
              </a:spcBef>
              <a:spcAft>
                <a:spcPts val="0"/>
              </a:spcAft>
              <a:buSzPts val="1200"/>
              <a:buChar char="■"/>
              <a:defRPr sz="1200"/>
            </a:lvl6pPr>
            <a:lvl7pPr marL="3200400" lvl="6" indent="-304800" rtl="0">
              <a:lnSpc>
                <a:spcPct val="115000"/>
              </a:lnSpc>
              <a:spcBef>
                <a:spcPts val="0"/>
              </a:spcBef>
              <a:spcAft>
                <a:spcPts val="0"/>
              </a:spcAft>
              <a:buSzPts val="1200"/>
              <a:buChar char="●"/>
              <a:defRPr sz="1200"/>
            </a:lvl7pPr>
            <a:lvl8pPr marL="3657600" lvl="7" indent="-304800" rtl="0">
              <a:lnSpc>
                <a:spcPct val="115000"/>
              </a:lnSpc>
              <a:spcBef>
                <a:spcPts val="0"/>
              </a:spcBef>
              <a:spcAft>
                <a:spcPts val="0"/>
              </a:spcAft>
              <a:buSzPts val="1200"/>
              <a:buChar char="○"/>
              <a:defRPr sz="1200"/>
            </a:lvl8pPr>
            <a:lvl9pPr marL="4114800" lvl="8" indent="-304800" rtl="0">
              <a:lnSpc>
                <a:spcPct val="115000"/>
              </a:lnSpc>
              <a:spcBef>
                <a:spcPts val="0"/>
              </a:spcBef>
              <a:spcAft>
                <a:spcPts val="0"/>
              </a:spcAft>
              <a:buSzPts val="1200"/>
              <a:buChar char="■"/>
              <a:defRPr sz="1200"/>
            </a:lvl9pPr>
          </a:lstStyle>
          <a:p>
            <a:endParaRPr/>
          </a:p>
        </p:txBody>
      </p:sp>
      <p:sp>
        <p:nvSpPr>
          <p:cNvPr id="160" name="Google Shape;160;p34"/>
          <p:cNvSpPr txBox="1">
            <a:spLocks noGrp="1"/>
          </p:cNvSpPr>
          <p:nvPr>
            <p:ph type="title"/>
          </p:nvPr>
        </p:nvSpPr>
        <p:spPr>
          <a:xfrm>
            <a:off x="2999400" y="458075"/>
            <a:ext cx="3145200" cy="570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MC Infographic Option 2">
  <p:cSld name="CUSTOM_22_1">
    <p:spTree>
      <p:nvGrpSpPr>
        <p:cNvPr id="1" name="Shape 161"/>
        <p:cNvGrpSpPr/>
        <p:nvPr/>
      </p:nvGrpSpPr>
      <p:grpSpPr>
        <a:xfrm>
          <a:off x="0" y="0"/>
          <a:ext cx="0" cy="0"/>
          <a:chOff x="0" y="0"/>
          <a:chExt cx="0" cy="0"/>
        </a:xfrm>
      </p:grpSpPr>
      <p:pic>
        <p:nvPicPr>
          <p:cNvPr id="162" name="Google Shape;162;p35"/>
          <p:cNvPicPr preferRelativeResize="0"/>
          <p:nvPr/>
        </p:nvPicPr>
        <p:blipFill rotWithShape="1">
          <a:blip r:embed="rId2">
            <a:alphaModFix/>
          </a:blip>
          <a:srcRect/>
          <a:stretch/>
        </p:blipFill>
        <p:spPr>
          <a:xfrm>
            <a:off x="0" y="0"/>
            <a:ext cx="9144002" cy="5149409"/>
          </a:xfrm>
          <a:prstGeom prst="rect">
            <a:avLst/>
          </a:prstGeom>
          <a:noFill/>
          <a:ln>
            <a:noFill/>
          </a:ln>
        </p:spPr>
      </p:pic>
      <p:sp>
        <p:nvSpPr>
          <p:cNvPr id="163" name="Google Shape;163;p35"/>
          <p:cNvSpPr txBox="1">
            <a:spLocks noGrp="1"/>
          </p:cNvSpPr>
          <p:nvPr>
            <p:ph type="body" idx="1"/>
          </p:nvPr>
        </p:nvSpPr>
        <p:spPr>
          <a:xfrm>
            <a:off x="199875" y="3817500"/>
            <a:ext cx="1698900" cy="12093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SzPts val="1200"/>
              <a:buChar char="●"/>
              <a:defRPr sz="1200"/>
            </a:lvl1pPr>
            <a:lvl2pPr marL="914400" lvl="1" indent="-304800" rtl="0">
              <a:lnSpc>
                <a:spcPct val="100000"/>
              </a:lnSpc>
              <a:spcBef>
                <a:spcPts val="0"/>
              </a:spcBef>
              <a:spcAft>
                <a:spcPts val="0"/>
              </a:spcAft>
              <a:buSzPts val="1200"/>
              <a:buChar char="○"/>
              <a:defRPr sz="1200"/>
            </a:lvl2pPr>
            <a:lvl3pPr marL="1371600" lvl="2" indent="-304800" rtl="0">
              <a:lnSpc>
                <a:spcPct val="100000"/>
              </a:lnSpc>
              <a:spcBef>
                <a:spcPts val="0"/>
              </a:spcBef>
              <a:spcAft>
                <a:spcPts val="0"/>
              </a:spcAft>
              <a:buSzPts val="1200"/>
              <a:buChar char="■"/>
              <a:defRPr sz="1200"/>
            </a:lvl3pPr>
            <a:lvl4pPr marL="1828800" lvl="3" indent="-304800" rtl="0">
              <a:lnSpc>
                <a:spcPct val="100000"/>
              </a:lnSpc>
              <a:spcBef>
                <a:spcPts val="0"/>
              </a:spcBef>
              <a:spcAft>
                <a:spcPts val="0"/>
              </a:spcAft>
              <a:buSzPts val="1200"/>
              <a:buChar char="●"/>
              <a:defRPr sz="1200"/>
            </a:lvl4pPr>
            <a:lvl5pPr marL="2286000" lvl="4" indent="-304800" rtl="0">
              <a:lnSpc>
                <a:spcPct val="100000"/>
              </a:lnSpc>
              <a:spcBef>
                <a:spcPts val="0"/>
              </a:spcBef>
              <a:spcAft>
                <a:spcPts val="0"/>
              </a:spcAft>
              <a:buSzPts val="1200"/>
              <a:buChar char="○"/>
              <a:defRPr sz="1200"/>
            </a:lvl5pPr>
            <a:lvl6pPr marL="2743200" lvl="5" indent="-304800" rtl="0">
              <a:lnSpc>
                <a:spcPct val="100000"/>
              </a:lnSpc>
              <a:spcBef>
                <a:spcPts val="0"/>
              </a:spcBef>
              <a:spcAft>
                <a:spcPts val="0"/>
              </a:spcAft>
              <a:buSzPts val="1200"/>
              <a:buChar char="■"/>
              <a:defRPr sz="1200"/>
            </a:lvl6pPr>
            <a:lvl7pPr marL="3200400" lvl="6" indent="-304800" rtl="0">
              <a:lnSpc>
                <a:spcPct val="100000"/>
              </a:lnSpc>
              <a:spcBef>
                <a:spcPts val="0"/>
              </a:spcBef>
              <a:spcAft>
                <a:spcPts val="0"/>
              </a:spcAft>
              <a:buSzPts val="1200"/>
              <a:buChar char="●"/>
              <a:defRPr sz="1200"/>
            </a:lvl7pPr>
            <a:lvl8pPr marL="3657600" lvl="7" indent="-304800" rtl="0">
              <a:lnSpc>
                <a:spcPct val="100000"/>
              </a:lnSpc>
              <a:spcBef>
                <a:spcPts val="0"/>
              </a:spcBef>
              <a:spcAft>
                <a:spcPts val="0"/>
              </a:spcAft>
              <a:buSzPts val="1200"/>
              <a:buChar char="○"/>
              <a:defRPr sz="1200"/>
            </a:lvl8pPr>
            <a:lvl9pPr marL="4114800" lvl="8" indent="-304800" rtl="0">
              <a:lnSpc>
                <a:spcPct val="100000"/>
              </a:lnSpc>
              <a:spcBef>
                <a:spcPts val="0"/>
              </a:spcBef>
              <a:spcAft>
                <a:spcPts val="0"/>
              </a:spcAft>
              <a:buSzPts val="1200"/>
              <a:buChar char="■"/>
              <a:defRPr sz="1200"/>
            </a:lvl9pPr>
          </a:lstStyle>
          <a:p>
            <a:endParaRPr/>
          </a:p>
        </p:txBody>
      </p:sp>
      <p:sp>
        <p:nvSpPr>
          <p:cNvPr id="164" name="Google Shape;164;p35"/>
          <p:cNvSpPr txBox="1">
            <a:spLocks noGrp="1"/>
          </p:cNvSpPr>
          <p:nvPr>
            <p:ph type="body" idx="2"/>
          </p:nvPr>
        </p:nvSpPr>
        <p:spPr>
          <a:xfrm>
            <a:off x="1898775" y="1241125"/>
            <a:ext cx="1698900" cy="9102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SzPts val="1200"/>
              <a:buChar char="●"/>
              <a:defRPr sz="1200"/>
            </a:lvl1pPr>
            <a:lvl2pPr marL="914400" lvl="1" indent="-304800" rtl="0">
              <a:lnSpc>
                <a:spcPct val="100000"/>
              </a:lnSpc>
              <a:spcBef>
                <a:spcPts val="0"/>
              </a:spcBef>
              <a:spcAft>
                <a:spcPts val="0"/>
              </a:spcAft>
              <a:buSzPts val="1200"/>
              <a:buChar char="○"/>
              <a:defRPr sz="1200"/>
            </a:lvl2pPr>
            <a:lvl3pPr marL="1371600" lvl="2" indent="-304800" rtl="0">
              <a:lnSpc>
                <a:spcPct val="100000"/>
              </a:lnSpc>
              <a:spcBef>
                <a:spcPts val="0"/>
              </a:spcBef>
              <a:spcAft>
                <a:spcPts val="0"/>
              </a:spcAft>
              <a:buSzPts val="1200"/>
              <a:buChar char="■"/>
              <a:defRPr sz="1200"/>
            </a:lvl3pPr>
            <a:lvl4pPr marL="1828800" lvl="3" indent="-304800" rtl="0">
              <a:lnSpc>
                <a:spcPct val="100000"/>
              </a:lnSpc>
              <a:spcBef>
                <a:spcPts val="0"/>
              </a:spcBef>
              <a:spcAft>
                <a:spcPts val="0"/>
              </a:spcAft>
              <a:buSzPts val="1200"/>
              <a:buChar char="●"/>
              <a:defRPr sz="1200"/>
            </a:lvl4pPr>
            <a:lvl5pPr marL="2286000" lvl="4" indent="-304800" rtl="0">
              <a:lnSpc>
                <a:spcPct val="100000"/>
              </a:lnSpc>
              <a:spcBef>
                <a:spcPts val="0"/>
              </a:spcBef>
              <a:spcAft>
                <a:spcPts val="0"/>
              </a:spcAft>
              <a:buSzPts val="1200"/>
              <a:buChar char="○"/>
              <a:defRPr sz="1200"/>
            </a:lvl5pPr>
            <a:lvl6pPr marL="2743200" lvl="5" indent="-304800" rtl="0">
              <a:lnSpc>
                <a:spcPct val="100000"/>
              </a:lnSpc>
              <a:spcBef>
                <a:spcPts val="0"/>
              </a:spcBef>
              <a:spcAft>
                <a:spcPts val="0"/>
              </a:spcAft>
              <a:buSzPts val="1200"/>
              <a:buChar char="■"/>
              <a:defRPr sz="1200"/>
            </a:lvl6pPr>
            <a:lvl7pPr marL="3200400" lvl="6" indent="-304800" rtl="0">
              <a:lnSpc>
                <a:spcPct val="100000"/>
              </a:lnSpc>
              <a:spcBef>
                <a:spcPts val="0"/>
              </a:spcBef>
              <a:spcAft>
                <a:spcPts val="0"/>
              </a:spcAft>
              <a:buSzPts val="1200"/>
              <a:buChar char="●"/>
              <a:defRPr sz="1200"/>
            </a:lvl7pPr>
            <a:lvl8pPr marL="3657600" lvl="7" indent="-304800" rtl="0">
              <a:lnSpc>
                <a:spcPct val="100000"/>
              </a:lnSpc>
              <a:spcBef>
                <a:spcPts val="0"/>
              </a:spcBef>
              <a:spcAft>
                <a:spcPts val="0"/>
              </a:spcAft>
              <a:buSzPts val="1200"/>
              <a:buChar char="○"/>
              <a:defRPr sz="1200"/>
            </a:lvl8pPr>
            <a:lvl9pPr marL="4114800" lvl="8" indent="-304800" rtl="0">
              <a:lnSpc>
                <a:spcPct val="100000"/>
              </a:lnSpc>
              <a:spcBef>
                <a:spcPts val="0"/>
              </a:spcBef>
              <a:spcAft>
                <a:spcPts val="0"/>
              </a:spcAft>
              <a:buSzPts val="1200"/>
              <a:buChar char="■"/>
              <a:defRPr sz="1200"/>
            </a:lvl9pPr>
          </a:lstStyle>
          <a:p>
            <a:endParaRPr/>
          </a:p>
        </p:txBody>
      </p:sp>
      <p:sp>
        <p:nvSpPr>
          <p:cNvPr id="165" name="Google Shape;165;p35"/>
          <p:cNvSpPr txBox="1">
            <a:spLocks noGrp="1"/>
          </p:cNvSpPr>
          <p:nvPr>
            <p:ph type="body" idx="3"/>
          </p:nvPr>
        </p:nvSpPr>
        <p:spPr>
          <a:xfrm>
            <a:off x="3787525" y="3787700"/>
            <a:ext cx="1698900" cy="12093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166" name="Google Shape;166;p35"/>
          <p:cNvSpPr txBox="1">
            <a:spLocks noGrp="1"/>
          </p:cNvSpPr>
          <p:nvPr>
            <p:ph type="body" idx="4"/>
          </p:nvPr>
        </p:nvSpPr>
        <p:spPr>
          <a:xfrm>
            <a:off x="5486425" y="1240975"/>
            <a:ext cx="1698900" cy="9102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167" name="Google Shape;167;p35"/>
          <p:cNvSpPr txBox="1">
            <a:spLocks noGrp="1"/>
          </p:cNvSpPr>
          <p:nvPr>
            <p:ph type="body" idx="5"/>
          </p:nvPr>
        </p:nvSpPr>
        <p:spPr>
          <a:xfrm>
            <a:off x="7295250" y="3787700"/>
            <a:ext cx="1698900" cy="12093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168" name="Google Shape;168;p35"/>
          <p:cNvSpPr txBox="1">
            <a:spLocks noGrp="1"/>
          </p:cNvSpPr>
          <p:nvPr>
            <p:ph type="title"/>
          </p:nvPr>
        </p:nvSpPr>
        <p:spPr>
          <a:xfrm>
            <a:off x="2999400" y="458075"/>
            <a:ext cx="3145200" cy="570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MC Infographic Option 3">
  <p:cSld name="CUSTOM_23">
    <p:spTree>
      <p:nvGrpSpPr>
        <p:cNvPr id="1" name="Shape 169"/>
        <p:cNvGrpSpPr/>
        <p:nvPr/>
      </p:nvGrpSpPr>
      <p:grpSpPr>
        <a:xfrm>
          <a:off x="0" y="0"/>
          <a:ext cx="0" cy="0"/>
          <a:chOff x="0" y="0"/>
          <a:chExt cx="0" cy="0"/>
        </a:xfrm>
      </p:grpSpPr>
      <p:pic>
        <p:nvPicPr>
          <p:cNvPr id="170" name="Google Shape;170;p36"/>
          <p:cNvPicPr preferRelativeResize="0"/>
          <p:nvPr/>
        </p:nvPicPr>
        <p:blipFill rotWithShape="1">
          <a:blip r:embed="rId2">
            <a:alphaModFix/>
          </a:blip>
          <a:srcRect/>
          <a:stretch/>
        </p:blipFill>
        <p:spPr>
          <a:xfrm>
            <a:off x="0" y="0"/>
            <a:ext cx="9133521" cy="5143498"/>
          </a:xfrm>
          <a:prstGeom prst="rect">
            <a:avLst/>
          </a:prstGeom>
          <a:noFill/>
          <a:ln>
            <a:noFill/>
          </a:ln>
        </p:spPr>
      </p:pic>
      <p:sp>
        <p:nvSpPr>
          <p:cNvPr id="171" name="Google Shape;171;p36"/>
          <p:cNvSpPr txBox="1">
            <a:spLocks noGrp="1"/>
          </p:cNvSpPr>
          <p:nvPr>
            <p:ph type="title"/>
          </p:nvPr>
        </p:nvSpPr>
        <p:spPr>
          <a:xfrm>
            <a:off x="421950" y="445025"/>
            <a:ext cx="35634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Font typeface="Source Sans Pro SemiBold"/>
              <a:buNone/>
              <a:defRPr>
                <a:latin typeface="Source Sans Pro SemiBold"/>
                <a:ea typeface="Source Sans Pro SemiBold"/>
                <a:cs typeface="Source Sans Pro SemiBold"/>
                <a:sym typeface="Source Sans Pro SemiBol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72" name="Google Shape;172;p36"/>
          <p:cNvSpPr txBox="1">
            <a:spLocks noGrp="1"/>
          </p:cNvSpPr>
          <p:nvPr>
            <p:ph type="body" idx="1"/>
          </p:nvPr>
        </p:nvSpPr>
        <p:spPr>
          <a:xfrm>
            <a:off x="421950" y="1152475"/>
            <a:ext cx="35634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sz="1200"/>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73" name="Google Shape;173;p36"/>
          <p:cNvSpPr txBox="1">
            <a:spLocks noGrp="1"/>
          </p:cNvSpPr>
          <p:nvPr>
            <p:ph type="body" idx="2"/>
          </p:nvPr>
        </p:nvSpPr>
        <p:spPr>
          <a:xfrm>
            <a:off x="4567000" y="1928750"/>
            <a:ext cx="4077300" cy="5127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174" name="Google Shape;174;p36"/>
          <p:cNvSpPr txBox="1">
            <a:spLocks noGrp="1"/>
          </p:cNvSpPr>
          <p:nvPr>
            <p:ph type="body" idx="3"/>
          </p:nvPr>
        </p:nvSpPr>
        <p:spPr>
          <a:xfrm>
            <a:off x="4567000" y="2748213"/>
            <a:ext cx="4077300" cy="5127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175" name="Google Shape;175;p36"/>
          <p:cNvSpPr txBox="1">
            <a:spLocks noGrp="1"/>
          </p:cNvSpPr>
          <p:nvPr>
            <p:ph type="body" idx="4"/>
          </p:nvPr>
        </p:nvSpPr>
        <p:spPr>
          <a:xfrm>
            <a:off x="4567000" y="3600250"/>
            <a:ext cx="4077300" cy="5127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Clr>
                <a:srgbClr val="FFFFFF"/>
              </a:buClr>
              <a:buSzPts val="1200"/>
              <a:buChar char="●"/>
              <a:defRPr sz="1200">
                <a:solidFill>
                  <a:srgbClr val="FFFFFF"/>
                </a:solidFill>
              </a:defRPr>
            </a:lvl1pPr>
            <a:lvl2pPr marL="914400" lvl="1" indent="-304800" rtl="0">
              <a:spcBef>
                <a:spcPts val="0"/>
              </a:spcBef>
              <a:spcAft>
                <a:spcPts val="0"/>
              </a:spcAft>
              <a:buClr>
                <a:srgbClr val="FFFFFF"/>
              </a:buClr>
              <a:buSzPts val="1200"/>
              <a:buChar char="○"/>
              <a:defRPr sz="1200">
                <a:solidFill>
                  <a:srgbClr val="FFFFFF"/>
                </a:solidFill>
              </a:defRPr>
            </a:lvl2pPr>
            <a:lvl3pPr marL="1371600" lvl="2" indent="-304800" rtl="0">
              <a:spcBef>
                <a:spcPts val="0"/>
              </a:spcBef>
              <a:spcAft>
                <a:spcPts val="0"/>
              </a:spcAft>
              <a:buClr>
                <a:srgbClr val="FFFFFF"/>
              </a:buClr>
              <a:buSzPts val="1200"/>
              <a:buChar char="■"/>
              <a:defRPr sz="1200">
                <a:solidFill>
                  <a:srgbClr val="FFFFFF"/>
                </a:solidFill>
              </a:defRPr>
            </a:lvl3pPr>
            <a:lvl4pPr marL="1828800" lvl="3" indent="-304800" rtl="0">
              <a:spcBef>
                <a:spcPts val="0"/>
              </a:spcBef>
              <a:spcAft>
                <a:spcPts val="0"/>
              </a:spcAft>
              <a:buClr>
                <a:srgbClr val="FFFFFF"/>
              </a:buClr>
              <a:buSzPts val="1200"/>
              <a:buChar char="●"/>
              <a:defRPr sz="1200">
                <a:solidFill>
                  <a:srgbClr val="FFFFFF"/>
                </a:solidFill>
              </a:defRPr>
            </a:lvl4pPr>
            <a:lvl5pPr marL="2286000" lvl="4" indent="-304800" rtl="0">
              <a:spcBef>
                <a:spcPts val="0"/>
              </a:spcBef>
              <a:spcAft>
                <a:spcPts val="0"/>
              </a:spcAft>
              <a:buClr>
                <a:srgbClr val="FFFFFF"/>
              </a:buClr>
              <a:buSzPts val="1200"/>
              <a:buChar char="○"/>
              <a:defRPr sz="1200">
                <a:solidFill>
                  <a:srgbClr val="FFFFFF"/>
                </a:solidFill>
              </a:defRPr>
            </a:lvl5pPr>
            <a:lvl6pPr marL="2743200" lvl="5" indent="-304800" rtl="0">
              <a:spcBef>
                <a:spcPts val="0"/>
              </a:spcBef>
              <a:spcAft>
                <a:spcPts val="0"/>
              </a:spcAft>
              <a:buClr>
                <a:srgbClr val="FFFFFF"/>
              </a:buClr>
              <a:buSzPts val="1200"/>
              <a:buChar char="■"/>
              <a:defRPr sz="1200">
                <a:solidFill>
                  <a:srgbClr val="FFFFFF"/>
                </a:solidFill>
              </a:defRPr>
            </a:lvl6pPr>
            <a:lvl7pPr marL="3200400" lvl="6" indent="-304800" rtl="0">
              <a:spcBef>
                <a:spcPts val="0"/>
              </a:spcBef>
              <a:spcAft>
                <a:spcPts val="0"/>
              </a:spcAft>
              <a:buClr>
                <a:srgbClr val="FFFFFF"/>
              </a:buClr>
              <a:buSzPts val="1200"/>
              <a:buChar char="●"/>
              <a:defRPr sz="1200">
                <a:solidFill>
                  <a:srgbClr val="FFFFFF"/>
                </a:solidFill>
              </a:defRPr>
            </a:lvl7pPr>
            <a:lvl8pPr marL="3657600" lvl="7" indent="-304800" rtl="0">
              <a:spcBef>
                <a:spcPts val="0"/>
              </a:spcBef>
              <a:spcAft>
                <a:spcPts val="0"/>
              </a:spcAft>
              <a:buClr>
                <a:srgbClr val="FFFFFF"/>
              </a:buClr>
              <a:buSzPts val="1200"/>
              <a:buChar char="○"/>
              <a:defRPr sz="1200">
                <a:solidFill>
                  <a:srgbClr val="FFFFFF"/>
                </a:solidFill>
              </a:defRPr>
            </a:lvl8pPr>
            <a:lvl9pPr marL="4114800" lvl="8" indent="-304800" rtl="0">
              <a:spcBef>
                <a:spcPts val="0"/>
              </a:spcBef>
              <a:spcAft>
                <a:spcPts val="0"/>
              </a:spcAft>
              <a:buClr>
                <a:srgbClr val="FFFFFF"/>
              </a:buClr>
              <a:buSzPts val="1200"/>
              <a:buChar char="■"/>
              <a:defRPr sz="1200">
                <a:solidFill>
                  <a:srgbClr val="FFFFFF"/>
                </a:solidFill>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MC Infographic Option 4">
  <p:cSld name="CUSTOM_24">
    <p:spTree>
      <p:nvGrpSpPr>
        <p:cNvPr id="1" name="Shape 176"/>
        <p:cNvGrpSpPr/>
        <p:nvPr/>
      </p:nvGrpSpPr>
      <p:grpSpPr>
        <a:xfrm>
          <a:off x="0" y="0"/>
          <a:ext cx="0" cy="0"/>
          <a:chOff x="0" y="0"/>
          <a:chExt cx="0" cy="0"/>
        </a:xfrm>
      </p:grpSpPr>
      <p:pic>
        <p:nvPicPr>
          <p:cNvPr id="177" name="Google Shape;177;p37"/>
          <p:cNvPicPr preferRelativeResize="0"/>
          <p:nvPr/>
        </p:nvPicPr>
        <p:blipFill rotWithShape="1">
          <a:blip r:embed="rId2">
            <a:alphaModFix/>
          </a:blip>
          <a:srcRect/>
          <a:stretch/>
        </p:blipFill>
        <p:spPr>
          <a:xfrm>
            <a:off x="0" y="0"/>
            <a:ext cx="9133506" cy="5143498"/>
          </a:xfrm>
          <a:prstGeom prst="rect">
            <a:avLst/>
          </a:prstGeom>
          <a:noFill/>
          <a:ln>
            <a:noFill/>
          </a:ln>
        </p:spPr>
      </p:pic>
      <p:sp>
        <p:nvSpPr>
          <p:cNvPr id="178" name="Google Shape;178;p37"/>
          <p:cNvSpPr txBox="1">
            <a:spLocks noGrp="1"/>
          </p:cNvSpPr>
          <p:nvPr>
            <p:ph type="title"/>
          </p:nvPr>
        </p:nvSpPr>
        <p:spPr>
          <a:xfrm>
            <a:off x="2999400" y="458075"/>
            <a:ext cx="3145200" cy="570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79" name="Google Shape;179;p37"/>
          <p:cNvSpPr txBox="1">
            <a:spLocks noGrp="1"/>
          </p:cNvSpPr>
          <p:nvPr>
            <p:ph type="body" idx="1"/>
          </p:nvPr>
        </p:nvSpPr>
        <p:spPr>
          <a:xfrm>
            <a:off x="2305250" y="1816750"/>
            <a:ext cx="4645200" cy="3960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180" name="Google Shape;180;p37"/>
          <p:cNvSpPr txBox="1">
            <a:spLocks noGrp="1"/>
          </p:cNvSpPr>
          <p:nvPr>
            <p:ph type="body" idx="2"/>
          </p:nvPr>
        </p:nvSpPr>
        <p:spPr>
          <a:xfrm>
            <a:off x="2762450" y="2924625"/>
            <a:ext cx="4645200" cy="4719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181" name="Google Shape;181;p37"/>
          <p:cNvSpPr txBox="1">
            <a:spLocks noGrp="1"/>
          </p:cNvSpPr>
          <p:nvPr>
            <p:ph type="body" idx="3"/>
          </p:nvPr>
        </p:nvSpPr>
        <p:spPr>
          <a:xfrm>
            <a:off x="3219650" y="4023975"/>
            <a:ext cx="4645200" cy="4719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MC Infographic Option 5">
  <p:cSld name="CUSTOM_25">
    <p:spTree>
      <p:nvGrpSpPr>
        <p:cNvPr id="1" name="Shape 182"/>
        <p:cNvGrpSpPr/>
        <p:nvPr/>
      </p:nvGrpSpPr>
      <p:grpSpPr>
        <a:xfrm>
          <a:off x="0" y="0"/>
          <a:ext cx="0" cy="0"/>
          <a:chOff x="0" y="0"/>
          <a:chExt cx="0" cy="0"/>
        </a:xfrm>
      </p:grpSpPr>
      <p:pic>
        <p:nvPicPr>
          <p:cNvPr id="183" name="Google Shape;183;p38"/>
          <p:cNvPicPr preferRelativeResize="0"/>
          <p:nvPr/>
        </p:nvPicPr>
        <p:blipFill rotWithShape="1">
          <a:blip r:embed="rId2">
            <a:alphaModFix/>
          </a:blip>
          <a:srcRect/>
          <a:stretch/>
        </p:blipFill>
        <p:spPr>
          <a:xfrm>
            <a:off x="0" y="0"/>
            <a:ext cx="9133506" cy="5143498"/>
          </a:xfrm>
          <a:prstGeom prst="rect">
            <a:avLst/>
          </a:prstGeom>
          <a:noFill/>
          <a:ln>
            <a:noFill/>
          </a:ln>
        </p:spPr>
      </p:pic>
      <p:sp>
        <p:nvSpPr>
          <p:cNvPr id="184" name="Google Shape;184;p38"/>
          <p:cNvSpPr txBox="1">
            <a:spLocks noGrp="1"/>
          </p:cNvSpPr>
          <p:nvPr>
            <p:ph type="body" idx="1"/>
          </p:nvPr>
        </p:nvSpPr>
        <p:spPr>
          <a:xfrm>
            <a:off x="1668900" y="1535275"/>
            <a:ext cx="5766300" cy="4635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185" name="Google Shape;185;p38"/>
          <p:cNvSpPr txBox="1">
            <a:spLocks noGrp="1"/>
          </p:cNvSpPr>
          <p:nvPr>
            <p:ph type="body" idx="2"/>
          </p:nvPr>
        </p:nvSpPr>
        <p:spPr>
          <a:xfrm>
            <a:off x="1668800" y="2418675"/>
            <a:ext cx="5766300" cy="4635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186" name="Google Shape;186;p38"/>
          <p:cNvSpPr txBox="1">
            <a:spLocks noGrp="1"/>
          </p:cNvSpPr>
          <p:nvPr>
            <p:ph type="body" idx="3"/>
          </p:nvPr>
        </p:nvSpPr>
        <p:spPr>
          <a:xfrm>
            <a:off x="1668900" y="3302075"/>
            <a:ext cx="5766300" cy="4635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Clr>
                <a:srgbClr val="FFFFFF"/>
              </a:buClr>
              <a:buSzPts val="1200"/>
              <a:buChar char="●"/>
              <a:defRPr sz="1200">
                <a:solidFill>
                  <a:srgbClr val="FFFFFF"/>
                </a:solidFill>
              </a:defRPr>
            </a:lvl1pPr>
            <a:lvl2pPr marL="914400" lvl="1" indent="-304800" rtl="0">
              <a:spcBef>
                <a:spcPts val="0"/>
              </a:spcBef>
              <a:spcAft>
                <a:spcPts val="0"/>
              </a:spcAft>
              <a:buClr>
                <a:srgbClr val="FFFFFF"/>
              </a:buClr>
              <a:buSzPts val="1200"/>
              <a:buChar char="○"/>
              <a:defRPr sz="1200">
                <a:solidFill>
                  <a:srgbClr val="FFFFFF"/>
                </a:solidFill>
              </a:defRPr>
            </a:lvl2pPr>
            <a:lvl3pPr marL="1371600" lvl="2" indent="-304800" rtl="0">
              <a:spcBef>
                <a:spcPts val="0"/>
              </a:spcBef>
              <a:spcAft>
                <a:spcPts val="0"/>
              </a:spcAft>
              <a:buClr>
                <a:srgbClr val="FFFFFF"/>
              </a:buClr>
              <a:buSzPts val="1200"/>
              <a:buChar char="■"/>
              <a:defRPr sz="1200">
                <a:solidFill>
                  <a:srgbClr val="FFFFFF"/>
                </a:solidFill>
              </a:defRPr>
            </a:lvl3pPr>
            <a:lvl4pPr marL="1828800" lvl="3" indent="-304800" rtl="0">
              <a:spcBef>
                <a:spcPts val="0"/>
              </a:spcBef>
              <a:spcAft>
                <a:spcPts val="0"/>
              </a:spcAft>
              <a:buClr>
                <a:srgbClr val="FFFFFF"/>
              </a:buClr>
              <a:buSzPts val="1200"/>
              <a:buChar char="●"/>
              <a:defRPr sz="1200">
                <a:solidFill>
                  <a:srgbClr val="FFFFFF"/>
                </a:solidFill>
              </a:defRPr>
            </a:lvl4pPr>
            <a:lvl5pPr marL="2286000" lvl="4" indent="-304800" rtl="0">
              <a:spcBef>
                <a:spcPts val="0"/>
              </a:spcBef>
              <a:spcAft>
                <a:spcPts val="0"/>
              </a:spcAft>
              <a:buClr>
                <a:srgbClr val="FFFFFF"/>
              </a:buClr>
              <a:buSzPts val="1200"/>
              <a:buChar char="○"/>
              <a:defRPr sz="1200">
                <a:solidFill>
                  <a:srgbClr val="FFFFFF"/>
                </a:solidFill>
              </a:defRPr>
            </a:lvl5pPr>
            <a:lvl6pPr marL="2743200" lvl="5" indent="-304800" rtl="0">
              <a:spcBef>
                <a:spcPts val="0"/>
              </a:spcBef>
              <a:spcAft>
                <a:spcPts val="0"/>
              </a:spcAft>
              <a:buClr>
                <a:srgbClr val="FFFFFF"/>
              </a:buClr>
              <a:buSzPts val="1200"/>
              <a:buChar char="■"/>
              <a:defRPr sz="1200">
                <a:solidFill>
                  <a:srgbClr val="FFFFFF"/>
                </a:solidFill>
              </a:defRPr>
            </a:lvl6pPr>
            <a:lvl7pPr marL="3200400" lvl="6" indent="-304800" rtl="0">
              <a:spcBef>
                <a:spcPts val="0"/>
              </a:spcBef>
              <a:spcAft>
                <a:spcPts val="0"/>
              </a:spcAft>
              <a:buClr>
                <a:srgbClr val="FFFFFF"/>
              </a:buClr>
              <a:buSzPts val="1200"/>
              <a:buChar char="●"/>
              <a:defRPr sz="1200">
                <a:solidFill>
                  <a:srgbClr val="FFFFFF"/>
                </a:solidFill>
              </a:defRPr>
            </a:lvl7pPr>
            <a:lvl8pPr marL="3657600" lvl="7" indent="-304800" rtl="0">
              <a:spcBef>
                <a:spcPts val="0"/>
              </a:spcBef>
              <a:spcAft>
                <a:spcPts val="0"/>
              </a:spcAft>
              <a:buClr>
                <a:srgbClr val="FFFFFF"/>
              </a:buClr>
              <a:buSzPts val="1200"/>
              <a:buChar char="○"/>
              <a:defRPr sz="1200">
                <a:solidFill>
                  <a:srgbClr val="FFFFFF"/>
                </a:solidFill>
              </a:defRPr>
            </a:lvl8pPr>
            <a:lvl9pPr marL="4114800" lvl="8" indent="-304800" rtl="0">
              <a:spcBef>
                <a:spcPts val="0"/>
              </a:spcBef>
              <a:spcAft>
                <a:spcPts val="0"/>
              </a:spcAft>
              <a:buClr>
                <a:srgbClr val="FFFFFF"/>
              </a:buClr>
              <a:buSzPts val="1200"/>
              <a:buChar char="■"/>
              <a:defRPr sz="1200">
                <a:solidFill>
                  <a:srgbClr val="FFFFFF"/>
                </a:solidFill>
              </a:defRPr>
            </a:lvl9pPr>
          </a:lstStyle>
          <a:p>
            <a:endParaRPr/>
          </a:p>
        </p:txBody>
      </p:sp>
      <p:sp>
        <p:nvSpPr>
          <p:cNvPr id="187" name="Google Shape;187;p38"/>
          <p:cNvSpPr txBox="1">
            <a:spLocks noGrp="1"/>
          </p:cNvSpPr>
          <p:nvPr>
            <p:ph type="title"/>
          </p:nvPr>
        </p:nvSpPr>
        <p:spPr>
          <a:xfrm>
            <a:off x="2999400" y="534275"/>
            <a:ext cx="3145200" cy="570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88" name="Google Shape;188;p38"/>
          <p:cNvSpPr txBox="1">
            <a:spLocks noGrp="1"/>
          </p:cNvSpPr>
          <p:nvPr>
            <p:ph type="body" idx="4"/>
          </p:nvPr>
        </p:nvSpPr>
        <p:spPr>
          <a:xfrm>
            <a:off x="1668900" y="4191525"/>
            <a:ext cx="5766300" cy="4143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Clr>
                <a:schemeClr val="lt1"/>
              </a:buClr>
              <a:buSzPts val="1200"/>
              <a:buChar char="●"/>
              <a:defRPr sz="1200">
                <a:solidFill>
                  <a:schemeClr val="lt1"/>
                </a:solidFill>
              </a:defRPr>
            </a:lvl1pPr>
            <a:lvl2pPr marL="914400" lvl="1" indent="-304800" rtl="0">
              <a:spcBef>
                <a:spcPts val="0"/>
              </a:spcBef>
              <a:spcAft>
                <a:spcPts val="0"/>
              </a:spcAft>
              <a:buClr>
                <a:schemeClr val="lt1"/>
              </a:buClr>
              <a:buSzPts val="1200"/>
              <a:buChar char="○"/>
              <a:defRPr sz="1200">
                <a:solidFill>
                  <a:schemeClr val="lt1"/>
                </a:solidFill>
              </a:defRPr>
            </a:lvl2pPr>
            <a:lvl3pPr marL="1371600" lvl="2" indent="-304800" rtl="0">
              <a:spcBef>
                <a:spcPts val="0"/>
              </a:spcBef>
              <a:spcAft>
                <a:spcPts val="0"/>
              </a:spcAft>
              <a:buClr>
                <a:schemeClr val="lt1"/>
              </a:buClr>
              <a:buSzPts val="1200"/>
              <a:buChar char="■"/>
              <a:defRPr sz="1200">
                <a:solidFill>
                  <a:schemeClr val="lt1"/>
                </a:solidFill>
              </a:defRPr>
            </a:lvl3pPr>
            <a:lvl4pPr marL="1828800" lvl="3" indent="-304800" rtl="0">
              <a:spcBef>
                <a:spcPts val="0"/>
              </a:spcBef>
              <a:spcAft>
                <a:spcPts val="0"/>
              </a:spcAft>
              <a:buClr>
                <a:schemeClr val="lt1"/>
              </a:buClr>
              <a:buSzPts val="1200"/>
              <a:buChar char="●"/>
              <a:defRPr sz="1200">
                <a:solidFill>
                  <a:schemeClr val="lt1"/>
                </a:solidFill>
              </a:defRPr>
            </a:lvl4pPr>
            <a:lvl5pPr marL="2286000" lvl="4" indent="-304800" rtl="0">
              <a:spcBef>
                <a:spcPts val="0"/>
              </a:spcBef>
              <a:spcAft>
                <a:spcPts val="0"/>
              </a:spcAft>
              <a:buClr>
                <a:schemeClr val="lt1"/>
              </a:buClr>
              <a:buSzPts val="1200"/>
              <a:buChar char="○"/>
              <a:defRPr sz="1200">
                <a:solidFill>
                  <a:schemeClr val="lt1"/>
                </a:solidFill>
              </a:defRPr>
            </a:lvl5pPr>
            <a:lvl6pPr marL="2743200" lvl="5" indent="-304800" rtl="0">
              <a:spcBef>
                <a:spcPts val="0"/>
              </a:spcBef>
              <a:spcAft>
                <a:spcPts val="0"/>
              </a:spcAft>
              <a:buClr>
                <a:schemeClr val="lt1"/>
              </a:buClr>
              <a:buSzPts val="1200"/>
              <a:buChar char="■"/>
              <a:defRPr sz="1200">
                <a:solidFill>
                  <a:schemeClr val="lt1"/>
                </a:solidFill>
              </a:defRPr>
            </a:lvl6pPr>
            <a:lvl7pPr marL="3200400" lvl="6" indent="-304800" rtl="0">
              <a:spcBef>
                <a:spcPts val="0"/>
              </a:spcBef>
              <a:spcAft>
                <a:spcPts val="0"/>
              </a:spcAft>
              <a:buClr>
                <a:schemeClr val="lt1"/>
              </a:buClr>
              <a:buSzPts val="1200"/>
              <a:buChar char="●"/>
              <a:defRPr sz="1200">
                <a:solidFill>
                  <a:schemeClr val="lt1"/>
                </a:solidFill>
              </a:defRPr>
            </a:lvl7pPr>
            <a:lvl8pPr marL="3657600" lvl="7" indent="-304800" rtl="0">
              <a:spcBef>
                <a:spcPts val="0"/>
              </a:spcBef>
              <a:spcAft>
                <a:spcPts val="0"/>
              </a:spcAft>
              <a:buClr>
                <a:schemeClr val="lt1"/>
              </a:buClr>
              <a:buSzPts val="1200"/>
              <a:buChar char="○"/>
              <a:defRPr sz="1200">
                <a:solidFill>
                  <a:schemeClr val="lt1"/>
                </a:solidFill>
              </a:defRPr>
            </a:lvl8pPr>
            <a:lvl9pPr marL="4114800" lvl="8" indent="-304800" rtl="0">
              <a:spcBef>
                <a:spcPts val="0"/>
              </a:spcBef>
              <a:spcAft>
                <a:spcPts val="0"/>
              </a:spcAft>
              <a:buClr>
                <a:schemeClr val="lt1"/>
              </a:buClr>
              <a:buSzPts val="1200"/>
              <a:buChar char="■"/>
              <a:defRPr sz="1200">
                <a:solidFill>
                  <a:schemeClr val="lt1"/>
                </a:solidFill>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MC Hexagon Infographic Option 1">
  <p:cSld name="CUSTOM_26">
    <p:spTree>
      <p:nvGrpSpPr>
        <p:cNvPr id="1" name="Shape 189"/>
        <p:cNvGrpSpPr/>
        <p:nvPr/>
      </p:nvGrpSpPr>
      <p:grpSpPr>
        <a:xfrm>
          <a:off x="0" y="0"/>
          <a:ext cx="0" cy="0"/>
          <a:chOff x="0" y="0"/>
          <a:chExt cx="0" cy="0"/>
        </a:xfrm>
      </p:grpSpPr>
      <p:pic>
        <p:nvPicPr>
          <p:cNvPr id="190" name="Google Shape;190;p39"/>
          <p:cNvPicPr preferRelativeResize="0"/>
          <p:nvPr/>
        </p:nvPicPr>
        <p:blipFill rotWithShape="1">
          <a:blip r:embed="rId2">
            <a:alphaModFix/>
          </a:blip>
          <a:srcRect/>
          <a:stretch/>
        </p:blipFill>
        <p:spPr>
          <a:xfrm>
            <a:off x="0" y="0"/>
            <a:ext cx="9133521" cy="5143498"/>
          </a:xfrm>
          <a:prstGeom prst="rect">
            <a:avLst/>
          </a:prstGeom>
          <a:noFill/>
          <a:ln>
            <a:noFill/>
          </a:ln>
        </p:spPr>
      </p:pic>
      <p:sp>
        <p:nvSpPr>
          <p:cNvPr id="191" name="Google Shape;191;p39"/>
          <p:cNvSpPr txBox="1">
            <a:spLocks noGrp="1"/>
          </p:cNvSpPr>
          <p:nvPr>
            <p:ph type="title"/>
          </p:nvPr>
        </p:nvSpPr>
        <p:spPr>
          <a:xfrm>
            <a:off x="399825" y="2300250"/>
            <a:ext cx="3096900" cy="540000"/>
          </a:xfrm>
          <a:prstGeom prst="rect">
            <a:avLst/>
          </a:prstGeom>
        </p:spPr>
        <p:txBody>
          <a:bodyPr spcFirstLastPara="1" wrap="square" lIns="91425" tIns="91425" rIns="91425" bIns="91425" anchor="t" anchorCtr="0">
            <a:noAutofit/>
          </a:bodyPr>
          <a:lstStyle>
            <a:lvl1pPr lvl="0">
              <a:spcBef>
                <a:spcPts val="0"/>
              </a:spcBef>
              <a:spcAft>
                <a:spcPts val="0"/>
              </a:spcAft>
              <a:buNone/>
              <a:defRPr sz="3600">
                <a:solidFill>
                  <a:srgbClr val="FFFFFF"/>
                </a:solidFill>
              </a:defRPr>
            </a:lvl1pPr>
            <a:lvl2pPr lvl="1">
              <a:spcBef>
                <a:spcPts val="0"/>
              </a:spcBef>
              <a:spcAft>
                <a:spcPts val="0"/>
              </a:spcAft>
              <a:buNone/>
              <a:defRPr sz="3600"/>
            </a:lvl2pPr>
            <a:lvl3pPr lvl="2">
              <a:spcBef>
                <a:spcPts val="0"/>
              </a:spcBef>
              <a:spcAft>
                <a:spcPts val="0"/>
              </a:spcAft>
              <a:buNone/>
              <a:defRPr sz="3600"/>
            </a:lvl3pPr>
            <a:lvl4pPr lvl="3">
              <a:spcBef>
                <a:spcPts val="0"/>
              </a:spcBef>
              <a:spcAft>
                <a:spcPts val="0"/>
              </a:spcAft>
              <a:buNone/>
              <a:defRPr sz="3600"/>
            </a:lvl4pPr>
            <a:lvl5pPr lvl="4">
              <a:spcBef>
                <a:spcPts val="0"/>
              </a:spcBef>
              <a:spcAft>
                <a:spcPts val="0"/>
              </a:spcAft>
              <a:buNone/>
              <a:defRPr sz="3600"/>
            </a:lvl5pPr>
            <a:lvl6pPr lvl="5">
              <a:spcBef>
                <a:spcPts val="0"/>
              </a:spcBef>
              <a:spcAft>
                <a:spcPts val="0"/>
              </a:spcAft>
              <a:buNone/>
              <a:defRPr sz="3600"/>
            </a:lvl6pPr>
            <a:lvl7pPr lvl="6">
              <a:spcBef>
                <a:spcPts val="0"/>
              </a:spcBef>
              <a:spcAft>
                <a:spcPts val="0"/>
              </a:spcAft>
              <a:buNone/>
              <a:defRPr sz="3600"/>
            </a:lvl7pPr>
            <a:lvl8pPr lvl="7">
              <a:spcBef>
                <a:spcPts val="0"/>
              </a:spcBef>
              <a:spcAft>
                <a:spcPts val="0"/>
              </a:spcAft>
              <a:buNone/>
              <a:defRPr sz="3600"/>
            </a:lvl8pPr>
            <a:lvl9pPr lvl="8">
              <a:spcBef>
                <a:spcPts val="0"/>
              </a:spcBef>
              <a:spcAft>
                <a:spcPts val="0"/>
              </a:spcAft>
              <a:buNone/>
              <a:defRPr sz="3600"/>
            </a:lvl9pPr>
          </a:lstStyle>
          <a:p>
            <a:endParaRPr/>
          </a:p>
        </p:txBody>
      </p:sp>
      <p:sp>
        <p:nvSpPr>
          <p:cNvPr id="192" name="Google Shape;192;p39"/>
          <p:cNvSpPr txBox="1">
            <a:spLocks noGrp="1"/>
          </p:cNvSpPr>
          <p:nvPr>
            <p:ph type="subTitle" idx="1"/>
          </p:nvPr>
        </p:nvSpPr>
        <p:spPr>
          <a:xfrm>
            <a:off x="399825" y="2900525"/>
            <a:ext cx="2676900" cy="243300"/>
          </a:xfrm>
          <a:prstGeom prst="rect">
            <a:avLst/>
          </a:prstGeom>
        </p:spPr>
        <p:txBody>
          <a:bodyPr spcFirstLastPara="1" wrap="square" lIns="91425" tIns="91425" rIns="91425" bIns="91425" anchor="t" anchorCtr="0">
            <a:noAutofit/>
          </a:bodyPr>
          <a:lstStyle>
            <a:lvl1pPr lvl="0">
              <a:spcBef>
                <a:spcPts val="0"/>
              </a:spcBef>
              <a:spcAft>
                <a:spcPts val="0"/>
              </a:spcAft>
              <a:buNone/>
              <a:defRPr sz="1600">
                <a:solidFill>
                  <a:srgbClr val="D9D9D9"/>
                </a:solidFill>
              </a:defRPr>
            </a:lvl1pPr>
            <a:lvl2pPr lvl="1">
              <a:spcBef>
                <a:spcPts val="0"/>
              </a:spcBef>
              <a:spcAft>
                <a:spcPts val="0"/>
              </a:spcAft>
              <a:buNone/>
              <a:defRPr sz="1600"/>
            </a:lvl2pPr>
            <a:lvl3pPr lvl="2">
              <a:spcBef>
                <a:spcPts val="0"/>
              </a:spcBef>
              <a:spcAft>
                <a:spcPts val="0"/>
              </a:spcAft>
              <a:buNone/>
              <a:defRPr sz="1600"/>
            </a:lvl3pPr>
            <a:lvl4pPr lvl="3">
              <a:spcBef>
                <a:spcPts val="0"/>
              </a:spcBef>
              <a:spcAft>
                <a:spcPts val="0"/>
              </a:spcAft>
              <a:buNone/>
              <a:defRPr sz="1600"/>
            </a:lvl4pPr>
            <a:lvl5pPr lvl="4">
              <a:spcBef>
                <a:spcPts val="0"/>
              </a:spcBef>
              <a:spcAft>
                <a:spcPts val="0"/>
              </a:spcAft>
              <a:buNone/>
              <a:defRPr sz="1600"/>
            </a:lvl5pPr>
            <a:lvl6pPr lvl="5">
              <a:spcBef>
                <a:spcPts val="0"/>
              </a:spcBef>
              <a:spcAft>
                <a:spcPts val="0"/>
              </a:spcAft>
              <a:buNone/>
              <a:defRPr sz="1600"/>
            </a:lvl6pPr>
            <a:lvl7pPr lvl="6">
              <a:spcBef>
                <a:spcPts val="0"/>
              </a:spcBef>
              <a:spcAft>
                <a:spcPts val="0"/>
              </a:spcAft>
              <a:buNone/>
              <a:defRPr sz="1600"/>
            </a:lvl7pPr>
            <a:lvl8pPr lvl="7">
              <a:spcBef>
                <a:spcPts val="0"/>
              </a:spcBef>
              <a:spcAft>
                <a:spcPts val="0"/>
              </a:spcAft>
              <a:buNone/>
              <a:defRPr sz="1600"/>
            </a:lvl8pPr>
            <a:lvl9pPr lvl="8">
              <a:spcBef>
                <a:spcPts val="0"/>
              </a:spcBef>
              <a:spcAft>
                <a:spcPts val="0"/>
              </a:spcAft>
              <a:buNone/>
              <a:defRPr sz="1600"/>
            </a:lvl9pPr>
          </a:lstStyle>
          <a:p>
            <a:endParaRPr/>
          </a:p>
        </p:txBody>
      </p:sp>
      <p:sp>
        <p:nvSpPr>
          <p:cNvPr id="193" name="Google Shape;193;p39"/>
          <p:cNvSpPr txBox="1">
            <a:spLocks noGrp="1"/>
          </p:cNvSpPr>
          <p:nvPr>
            <p:ph type="body" idx="2"/>
          </p:nvPr>
        </p:nvSpPr>
        <p:spPr>
          <a:xfrm>
            <a:off x="399825" y="3394250"/>
            <a:ext cx="3672300" cy="1331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rgbClr val="FFFFFF"/>
              </a:buClr>
              <a:buSzPts val="1200"/>
              <a:buChar char="●"/>
              <a:defRPr sz="1200">
                <a:solidFill>
                  <a:schemeClr val="lt1"/>
                </a:solidFill>
              </a:defRPr>
            </a:lvl1pPr>
            <a:lvl2pPr marL="914400" lvl="1" indent="-304800">
              <a:spcBef>
                <a:spcPts val="0"/>
              </a:spcBef>
              <a:spcAft>
                <a:spcPts val="0"/>
              </a:spcAft>
              <a:buClr>
                <a:srgbClr val="FFFFFF"/>
              </a:buClr>
              <a:buSzPts val="1200"/>
              <a:buChar char="○"/>
              <a:defRPr sz="1200">
                <a:solidFill>
                  <a:srgbClr val="FFFFFF"/>
                </a:solidFill>
              </a:defRPr>
            </a:lvl2pPr>
            <a:lvl3pPr marL="1371600" lvl="2" indent="-304800">
              <a:spcBef>
                <a:spcPts val="0"/>
              </a:spcBef>
              <a:spcAft>
                <a:spcPts val="0"/>
              </a:spcAft>
              <a:buClr>
                <a:srgbClr val="FFFFFF"/>
              </a:buClr>
              <a:buSzPts val="1200"/>
              <a:buChar char="■"/>
              <a:defRPr sz="1200">
                <a:solidFill>
                  <a:srgbClr val="FFFFFF"/>
                </a:solidFill>
              </a:defRPr>
            </a:lvl3pPr>
            <a:lvl4pPr marL="1828800" lvl="3" indent="-304800">
              <a:spcBef>
                <a:spcPts val="0"/>
              </a:spcBef>
              <a:spcAft>
                <a:spcPts val="0"/>
              </a:spcAft>
              <a:buClr>
                <a:srgbClr val="FFFFFF"/>
              </a:buClr>
              <a:buSzPts val="1200"/>
              <a:buChar char="●"/>
              <a:defRPr sz="1200">
                <a:solidFill>
                  <a:srgbClr val="FFFFFF"/>
                </a:solidFill>
              </a:defRPr>
            </a:lvl4pPr>
            <a:lvl5pPr marL="2286000" lvl="4" indent="-304800">
              <a:spcBef>
                <a:spcPts val="0"/>
              </a:spcBef>
              <a:spcAft>
                <a:spcPts val="0"/>
              </a:spcAft>
              <a:buClr>
                <a:srgbClr val="FFFFFF"/>
              </a:buClr>
              <a:buSzPts val="1200"/>
              <a:buChar char="○"/>
              <a:defRPr sz="1200">
                <a:solidFill>
                  <a:srgbClr val="FFFFFF"/>
                </a:solidFill>
              </a:defRPr>
            </a:lvl5pPr>
            <a:lvl6pPr marL="2743200" lvl="5" indent="-304800">
              <a:spcBef>
                <a:spcPts val="0"/>
              </a:spcBef>
              <a:spcAft>
                <a:spcPts val="0"/>
              </a:spcAft>
              <a:buClr>
                <a:srgbClr val="FFFFFF"/>
              </a:buClr>
              <a:buSzPts val="1200"/>
              <a:buChar char="■"/>
              <a:defRPr sz="1200">
                <a:solidFill>
                  <a:srgbClr val="FFFFFF"/>
                </a:solidFill>
              </a:defRPr>
            </a:lvl6pPr>
            <a:lvl7pPr marL="3200400" lvl="6" indent="-304800">
              <a:spcBef>
                <a:spcPts val="0"/>
              </a:spcBef>
              <a:spcAft>
                <a:spcPts val="0"/>
              </a:spcAft>
              <a:buClr>
                <a:srgbClr val="FFFFFF"/>
              </a:buClr>
              <a:buSzPts val="1200"/>
              <a:buChar char="●"/>
              <a:defRPr sz="1200">
                <a:solidFill>
                  <a:srgbClr val="FFFFFF"/>
                </a:solidFill>
              </a:defRPr>
            </a:lvl7pPr>
            <a:lvl8pPr marL="3657600" lvl="7" indent="-304800">
              <a:spcBef>
                <a:spcPts val="0"/>
              </a:spcBef>
              <a:spcAft>
                <a:spcPts val="0"/>
              </a:spcAft>
              <a:buClr>
                <a:srgbClr val="FFFFFF"/>
              </a:buClr>
              <a:buSzPts val="1200"/>
              <a:buChar char="○"/>
              <a:defRPr sz="1200">
                <a:solidFill>
                  <a:srgbClr val="FFFFFF"/>
                </a:solidFill>
              </a:defRPr>
            </a:lvl8pPr>
            <a:lvl9pPr marL="4114800" lvl="8" indent="-304800">
              <a:spcBef>
                <a:spcPts val="0"/>
              </a:spcBef>
              <a:spcAft>
                <a:spcPts val="0"/>
              </a:spcAft>
              <a:buClr>
                <a:srgbClr val="FFFFFF"/>
              </a:buClr>
              <a:buSzPts val="1200"/>
              <a:buChar char="■"/>
              <a:defRPr sz="1200">
                <a:solidFill>
                  <a:srgbClr val="FFFFFF"/>
                </a:solidFill>
              </a:defRPr>
            </a:lvl9pPr>
          </a:lstStyle>
          <a:p>
            <a:endParaRPr/>
          </a:p>
        </p:txBody>
      </p:sp>
      <p:sp>
        <p:nvSpPr>
          <p:cNvPr id="194" name="Google Shape;194;p39"/>
          <p:cNvSpPr txBox="1">
            <a:spLocks noGrp="1"/>
          </p:cNvSpPr>
          <p:nvPr>
            <p:ph type="title" idx="3"/>
          </p:nvPr>
        </p:nvSpPr>
        <p:spPr>
          <a:xfrm>
            <a:off x="5530300" y="523650"/>
            <a:ext cx="1565400" cy="243300"/>
          </a:xfrm>
          <a:prstGeom prst="rect">
            <a:avLst/>
          </a:prstGeom>
        </p:spPr>
        <p:txBody>
          <a:bodyPr spcFirstLastPara="1" wrap="square" lIns="91425" tIns="91425" rIns="91425" bIns="91425" anchor="t" anchorCtr="0">
            <a:noAutofit/>
          </a:bodyPr>
          <a:lstStyle>
            <a:lvl1pPr lvl="0" algn="ctr">
              <a:spcBef>
                <a:spcPts val="0"/>
              </a:spcBef>
              <a:spcAft>
                <a:spcPts val="0"/>
              </a:spcAft>
              <a:buNone/>
              <a:defRPr sz="1400"/>
            </a:lvl1pPr>
            <a:lvl2pPr lvl="1" algn="ctr">
              <a:spcBef>
                <a:spcPts val="0"/>
              </a:spcBef>
              <a:spcAft>
                <a:spcPts val="0"/>
              </a:spcAft>
              <a:buNone/>
              <a:defRPr/>
            </a:lvl2pPr>
            <a:lvl3pPr lvl="2" algn="ctr">
              <a:spcBef>
                <a:spcPts val="0"/>
              </a:spcBef>
              <a:spcAft>
                <a:spcPts val="0"/>
              </a:spcAft>
              <a:buNone/>
              <a:defRPr/>
            </a:lvl3pPr>
            <a:lvl4pPr lvl="3" algn="ctr">
              <a:spcBef>
                <a:spcPts val="0"/>
              </a:spcBef>
              <a:spcAft>
                <a:spcPts val="0"/>
              </a:spcAft>
              <a:buNone/>
              <a:defRPr/>
            </a:lvl4pPr>
            <a:lvl5pPr lvl="4" algn="ctr">
              <a:spcBef>
                <a:spcPts val="0"/>
              </a:spcBef>
              <a:spcAft>
                <a:spcPts val="0"/>
              </a:spcAft>
              <a:buNone/>
              <a:defRPr/>
            </a:lvl5pPr>
            <a:lvl6pPr lvl="5" algn="ctr">
              <a:spcBef>
                <a:spcPts val="0"/>
              </a:spcBef>
              <a:spcAft>
                <a:spcPts val="0"/>
              </a:spcAft>
              <a:buNone/>
              <a:defRPr/>
            </a:lvl6pPr>
            <a:lvl7pPr lvl="6" algn="ctr">
              <a:spcBef>
                <a:spcPts val="0"/>
              </a:spcBef>
              <a:spcAft>
                <a:spcPts val="0"/>
              </a:spcAft>
              <a:buNone/>
              <a:defRPr/>
            </a:lvl7pPr>
            <a:lvl8pPr lvl="7" algn="ctr">
              <a:spcBef>
                <a:spcPts val="0"/>
              </a:spcBef>
              <a:spcAft>
                <a:spcPts val="0"/>
              </a:spcAft>
              <a:buNone/>
              <a:defRPr/>
            </a:lvl8pPr>
            <a:lvl9pPr lvl="8" algn="ctr">
              <a:spcBef>
                <a:spcPts val="0"/>
              </a:spcBef>
              <a:spcAft>
                <a:spcPts val="0"/>
              </a:spcAft>
              <a:buNone/>
              <a:defRPr/>
            </a:lvl9pPr>
          </a:lstStyle>
          <a:p>
            <a:endParaRPr/>
          </a:p>
        </p:txBody>
      </p:sp>
      <p:sp>
        <p:nvSpPr>
          <p:cNvPr id="195" name="Google Shape;195;p39"/>
          <p:cNvSpPr txBox="1">
            <a:spLocks noGrp="1"/>
          </p:cNvSpPr>
          <p:nvPr>
            <p:ph type="body" idx="4"/>
          </p:nvPr>
        </p:nvSpPr>
        <p:spPr>
          <a:xfrm>
            <a:off x="5559550" y="804675"/>
            <a:ext cx="1528800" cy="417000"/>
          </a:xfrm>
          <a:prstGeom prst="rect">
            <a:avLst/>
          </a:prstGeom>
        </p:spPr>
        <p:txBody>
          <a:bodyPr spcFirstLastPara="1" wrap="square" lIns="91425" tIns="91425" rIns="91425" bIns="91425" anchor="t" anchorCtr="0">
            <a:noAutofit/>
          </a:bodyPr>
          <a:lstStyle>
            <a:lvl1pPr marL="457200" lvl="0" indent="-298450" algn="ctr">
              <a:spcBef>
                <a:spcPts val="0"/>
              </a:spcBef>
              <a:spcAft>
                <a:spcPts val="0"/>
              </a:spcAft>
              <a:buSzPts val="1100"/>
              <a:buChar char="●"/>
              <a:defRPr sz="1100"/>
            </a:lvl1pPr>
            <a:lvl2pPr marL="914400" lvl="1" indent="-298450" algn="ctr">
              <a:spcBef>
                <a:spcPts val="0"/>
              </a:spcBef>
              <a:spcAft>
                <a:spcPts val="0"/>
              </a:spcAft>
              <a:buSzPts val="1100"/>
              <a:buChar char="○"/>
              <a:defRPr sz="1100"/>
            </a:lvl2pPr>
            <a:lvl3pPr marL="1371600" lvl="2" indent="-298450" algn="ctr">
              <a:spcBef>
                <a:spcPts val="0"/>
              </a:spcBef>
              <a:spcAft>
                <a:spcPts val="0"/>
              </a:spcAft>
              <a:buSzPts val="1100"/>
              <a:buChar char="■"/>
              <a:defRPr sz="1100"/>
            </a:lvl3pPr>
            <a:lvl4pPr marL="1828800" lvl="3" indent="-298450" algn="ctr">
              <a:spcBef>
                <a:spcPts val="0"/>
              </a:spcBef>
              <a:spcAft>
                <a:spcPts val="0"/>
              </a:spcAft>
              <a:buSzPts val="1100"/>
              <a:buChar char="●"/>
              <a:defRPr sz="1100"/>
            </a:lvl4pPr>
            <a:lvl5pPr marL="2286000" lvl="4" indent="-298450" algn="ctr">
              <a:spcBef>
                <a:spcPts val="0"/>
              </a:spcBef>
              <a:spcAft>
                <a:spcPts val="0"/>
              </a:spcAft>
              <a:buSzPts val="1100"/>
              <a:buChar char="○"/>
              <a:defRPr sz="1100"/>
            </a:lvl5pPr>
            <a:lvl6pPr marL="2743200" lvl="5" indent="-298450" algn="ctr">
              <a:spcBef>
                <a:spcPts val="0"/>
              </a:spcBef>
              <a:spcAft>
                <a:spcPts val="0"/>
              </a:spcAft>
              <a:buSzPts val="1100"/>
              <a:buChar char="■"/>
              <a:defRPr sz="1100"/>
            </a:lvl6pPr>
            <a:lvl7pPr marL="3200400" lvl="6" indent="-298450" algn="ctr">
              <a:spcBef>
                <a:spcPts val="0"/>
              </a:spcBef>
              <a:spcAft>
                <a:spcPts val="0"/>
              </a:spcAft>
              <a:buSzPts val="1100"/>
              <a:buChar char="●"/>
              <a:defRPr sz="1100"/>
            </a:lvl7pPr>
            <a:lvl8pPr marL="3657600" lvl="7" indent="-298450" algn="ctr">
              <a:spcBef>
                <a:spcPts val="0"/>
              </a:spcBef>
              <a:spcAft>
                <a:spcPts val="0"/>
              </a:spcAft>
              <a:buSzPts val="1100"/>
              <a:buChar char="○"/>
              <a:defRPr sz="1100"/>
            </a:lvl8pPr>
            <a:lvl9pPr marL="4114800" lvl="8" indent="-298450" algn="ctr">
              <a:spcBef>
                <a:spcPts val="0"/>
              </a:spcBef>
              <a:spcAft>
                <a:spcPts val="0"/>
              </a:spcAft>
              <a:buSzPts val="1100"/>
              <a:buChar char="■"/>
              <a:defRPr sz="1100"/>
            </a:lvl9pPr>
          </a:lstStyle>
          <a:p>
            <a:endParaRPr/>
          </a:p>
        </p:txBody>
      </p:sp>
      <p:sp>
        <p:nvSpPr>
          <p:cNvPr id="196" name="Google Shape;196;p39"/>
          <p:cNvSpPr txBox="1">
            <a:spLocks noGrp="1"/>
          </p:cNvSpPr>
          <p:nvPr>
            <p:ph type="title" idx="5"/>
          </p:nvPr>
        </p:nvSpPr>
        <p:spPr>
          <a:xfrm>
            <a:off x="4528125" y="2145038"/>
            <a:ext cx="1565400" cy="2433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197" name="Google Shape;197;p39"/>
          <p:cNvSpPr txBox="1">
            <a:spLocks noGrp="1"/>
          </p:cNvSpPr>
          <p:nvPr>
            <p:ph type="body" idx="6"/>
          </p:nvPr>
        </p:nvSpPr>
        <p:spPr>
          <a:xfrm>
            <a:off x="4557375" y="2426063"/>
            <a:ext cx="1528800" cy="417000"/>
          </a:xfrm>
          <a:prstGeom prst="rect">
            <a:avLst/>
          </a:prstGeom>
        </p:spPr>
        <p:txBody>
          <a:bodyPr spcFirstLastPara="1" wrap="square" lIns="91425" tIns="91425" rIns="91425" bIns="91425" anchor="t" anchorCtr="0">
            <a:noAutofit/>
          </a:bodyPr>
          <a:lstStyle>
            <a:lvl1pPr marL="457200" lvl="0" indent="-298450" algn="ctr" rtl="0">
              <a:spcBef>
                <a:spcPts val="0"/>
              </a:spcBef>
              <a:spcAft>
                <a:spcPts val="0"/>
              </a:spcAft>
              <a:buSzPts val="1100"/>
              <a:buChar char="●"/>
              <a:defRPr sz="1100"/>
            </a:lvl1pPr>
            <a:lvl2pPr marL="914400" lvl="1" indent="-298450" algn="ctr" rtl="0">
              <a:spcBef>
                <a:spcPts val="0"/>
              </a:spcBef>
              <a:spcAft>
                <a:spcPts val="0"/>
              </a:spcAft>
              <a:buSzPts val="1100"/>
              <a:buChar char="○"/>
              <a:defRPr sz="1100"/>
            </a:lvl2pPr>
            <a:lvl3pPr marL="1371600" lvl="2" indent="-298450" algn="ctr" rtl="0">
              <a:spcBef>
                <a:spcPts val="0"/>
              </a:spcBef>
              <a:spcAft>
                <a:spcPts val="0"/>
              </a:spcAft>
              <a:buSzPts val="1100"/>
              <a:buChar char="■"/>
              <a:defRPr sz="1100"/>
            </a:lvl3pPr>
            <a:lvl4pPr marL="1828800" lvl="3" indent="-298450" algn="ctr" rtl="0">
              <a:spcBef>
                <a:spcPts val="0"/>
              </a:spcBef>
              <a:spcAft>
                <a:spcPts val="0"/>
              </a:spcAft>
              <a:buSzPts val="1100"/>
              <a:buChar char="●"/>
              <a:defRPr sz="1100"/>
            </a:lvl4pPr>
            <a:lvl5pPr marL="2286000" lvl="4" indent="-298450" algn="ctr" rtl="0">
              <a:spcBef>
                <a:spcPts val="0"/>
              </a:spcBef>
              <a:spcAft>
                <a:spcPts val="0"/>
              </a:spcAft>
              <a:buSzPts val="1100"/>
              <a:buChar char="○"/>
              <a:defRPr sz="1100"/>
            </a:lvl5pPr>
            <a:lvl6pPr marL="2743200" lvl="5" indent="-298450" algn="ctr" rtl="0">
              <a:spcBef>
                <a:spcPts val="0"/>
              </a:spcBef>
              <a:spcAft>
                <a:spcPts val="0"/>
              </a:spcAft>
              <a:buSzPts val="1100"/>
              <a:buChar char="■"/>
              <a:defRPr sz="1100"/>
            </a:lvl6pPr>
            <a:lvl7pPr marL="3200400" lvl="6" indent="-298450" algn="ctr" rtl="0">
              <a:spcBef>
                <a:spcPts val="0"/>
              </a:spcBef>
              <a:spcAft>
                <a:spcPts val="0"/>
              </a:spcAft>
              <a:buSzPts val="1100"/>
              <a:buChar char="●"/>
              <a:defRPr sz="1100"/>
            </a:lvl7pPr>
            <a:lvl8pPr marL="3657600" lvl="7" indent="-298450" algn="ctr" rtl="0">
              <a:spcBef>
                <a:spcPts val="0"/>
              </a:spcBef>
              <a:spcAft>
                <a:spcPts val="0"/>
              </a:spcAft>
              <a:buSzPts val="1100"/>
              <a:buChar char="○"/>
              <a:defRPr sz="1100"/>
            </a:lvl8pPr>
            <a:lvl9pPr marL="4114800" lvl="8" indent="-298450" algn="ctr" rtl="0">
              <a:spcBef>
                <a:spcPts val="0"/>
              </a:spcBef>
              <a:spcAft>
                <a:spcPts val="0"/>
              </a:spcAft>
              <a:buSzPts val="1100"/>
              <a:buChar char="■"/>
              <a:defRPr sz="1100"/>
            </a:lvl9pPr>
          </a:lstStyle>
          <a:p>
            <a:endParaRPr/>
          </a:p>
        </p:txBody>
      </p:sp>
      <p:sp>
        <p:nvSpPr>
          <p:cNvPr id="198" name="Google Shape;198;p39"/>
          <p:cNvSpPr txBox="1">
            <a:spLocks noGrp="1"/>
          </p:cNvSpPr>
          <p:nvPr>
            <p:ph type="title" idx="7"/>
          </p:nvPr>
        </p:nvSpPr>
        <p:spPr>
          <a:xfrm>
            <a:off x="5486400" y="3766438"/>
            <a:ext cx="1565400" cy="2433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199" name="Google Shape;199;p39"/>
          <p:cNvSpPr txBox="1">
            <a:spLocks noGrp="1"/>
          </p:cNvSpPr>
          <p:nvPr>
            <p:ph type="body" idx="8"/>
          </p:nvPr>
        </p:nvSpPr>
        <p:spPr>
          <a:xfrm>
            <a:off x="5515650" y="4047463"/>
            <a:ext cx="1528800" cy="417000"/>
          </a:xfrm>
          <a:prstGeom prst="rect">
            <a:avLst/>
          </a:prstGeom>
        </p:spPr>
        <p:txBody>
          <a:bodyPr spcFirstLastPara="1" wrap="square" lIns="91425" tIns="91425" rIns="91425" bIns="91425" anchor="t" anchorCtr="0">
            <a:noAutofit/>
          </a:bodyPr>
          <a:lstStyle>
            <a:lvl1pPr marL="457200" lvl="0" indent="-298450" algn="ctr" rtl="0">
              <a:spcBef>
                <a:spcPts val="0"/>
              </a:spcBef>
              <a:spcAft>
                <a:spcPts val="0"/>
              </a:spcAft>
              <a:buSzPts val="1100"/>
              <a:buChar char="●"/>
              <a:defRPr sz="1100"/>
            </a:lvl1pPr>
            <a:lvl2pPr marL="914400" lvl="1" indent="-298450" algn="ctr" rtl="0">
              <a:spcBef>
                <a:spcPts val="0"/>
              </a:spcBef>
              <a:spcAft>
                <a:spcPts val="0"/>
              </a:spcAft>
              <a:buSzPts val="1100"/>
              <a:buChar char="○"/>
              <a:defRPr sz="1100"/>
            </a:lvl2pPr>
            <a:lvl3pPr marL="1371600" lvl="2" indent="-298450" algn="ctr" rtl="0">
              <a:spcBef>
                <a:spcPts val="0"/>
              </a:spcBef>
              <a:spcAft>
                <a:spcPts val="0"/>
              </a:spcAft>
              <a:buSzPts val="1100"/>
              <a:buChar char="■"/>
              <a:defRPr sz="1100"/>
            </a:lvl3pPr>
            <a:lvl4pPr marL="1828800" lvl="3" indent="-298450" algn="ctr" rtl="0">
              <a:spcBef>
                <a:spcPts val="0"/>
              </a:spcBef>
              <a:spcAft>
                <a:spcPts val="0"/>
              </a:spcAft>
              <a:buSzPts val="1100"/>
              <a:buChar char="●"/>
              <a:defRPr sz="1100"/>
            </a:lvl4pPr>
            <a:lvl5pPr marL="2286000" lvl="4" indent="-298450" algn="ctr" rtl="0">
              <a:spcBef>
                <a:spcPts val="0"/>
              </a:spcBef>
              <a:spcAft>
                <a:spcPts val="0"/>
              </a:spcAft>
              <a:buSzPts val="1100"/>
              <a:buChar char="○"/>
              <a:defRPr sz="1100"/>
            </a:lvl5pPr>
            <a:lvl6pPr marL="2743200" lvl="5" indent="-298450" algn="ctr" rtl="0">
              <a:spcBef>
                <a:spcPts val="0"/>
              </a:spcBef>
              <a:spcAft>
                <a:spcPts val="0"/>
              </a:spcAft>
              <a:buSzPts val="1100"/>
              <a:buChar char="■"/>
              <a:defRPr sz="1100"/>
            </a:lvl6pPr>
            <a:lvl7pPr marL="3200400" lvl="6" indent="-298450" algn="ctr" rtl="0">
              <a:spcBef>
                <a:spcPts val="0"/>
              </a:spcBef>
              <a:spcAft>
                <a:spcPts val="0"/>
              </a:spcAft>
              <a:buSzPts val="1100"/>
              <a:buChar char="●"/>
              <a:defRPr sz="1100"/>
            </a:lvl7pPr>
            <a:lvl8pPr marL="3657600" lvl="7" indent="-298450" algn="ctr" rtl="0">
              <a:spcBef>
                <a:spcPts val="0"/>
              </a:spcBef>
              <a:spcAft>
                <a:spcPts val="0"/>
              </a:spcAft>
              <a:buSzPts val="1100"/>
              <a:buChar char="○"/>
              <a:defRPr sz="1100"/>
            </a:lvl8pPr>
            <a:lvl9pPr marL="4114800" lvl="8" indent="-298450" algn="ctr" rtl="0">
              <a:spcBef>
                <a:spcPts val="0"/>
              </a:spcBef>
              <a:spcAft>
                <a:spcPts val="0"/>
              </a:spcAft>
              <a:buSzPts val="1100"/>
              <a:buChar char="■"/>
              <a:defRPr sz="1100"/>
            </a:lvl9pPr>
          </a:lstStyle>
          <a:p>
            <a:endParaRPr/>
          </a:p>
        </p:txBody>
      </p:sp>
      <p:sp>
        <p:nvSpPr>
          <p:cNvPr id="200" name="Google Shape;200;p39"/>
          <p:cNvSpPr txBox="1">
            <a:spLocks noGrp="1"/>
          </p:cNvSpPr>
          <p:nvPr>
            <p:ph type="body" idx="9"/>
          </p:nvPr>
        </p:nvSpPr>
        <p:spPr>
          <a:xfrm>
            <a:off x="7424875" y="4047475"/>
            <a:ext cx="1565400" cy="417000"/>
          </a:xfrm>
          <a:prstGeom prst="rect">
            <a:avLst/>
          </a:prstGeom>
        </p:spPr>
        <p:txBody>
          <a:bodyPr spcFirstLastPara="1" wrap="square" lIns="91425" tIns="91425" rIns="91425" bIns="91425" anchor="t" anchorCtr="0">
            <a:noAutofit/>
          </a:bodyPr>
          <a:lstStyle>
            <a:lvl1pPr marL="457200" lvl="0" indent="-304800" algn="ctr" rtl="0">
              <a:spcBef>
                <a:spcPts val="0"/>
              </a:spcBef>
              <a:spcAft>
                <a:spcPts val="0"/>
              </a:spcAft>
              <a:buSzPts val="1200"/>
              <a:buChar char="●"/>
              <a:defRPr sz="1200"/>
            </a:lvl1pPr>
            <a:lvl2pPr marL="914400" lvl="1" indent="-304800" algn="ctr" rtl="0">
              <a:spcBef>
                <a:spcPts val="0"/>
              </a:spcBef>
              <a:spcAft>
                <a:spcPts val="0"/>
              </a:spcAft>
              <a:buSzPts val="1200"/>
              <a:buChar char="○"/>
              <a:defRPr sz="1200"/>
            </a:lvl2pPr>
            <a:lvl3pPr marL="1371600" lvl="2" indent="-304800" algn="ctr" rtl="0">
              <a:spcBef>
                <a:spcPts val="0"/>
              </a:spcBef>
              <a:spcAft>
                <a:spcPts val="0"/>
              </a:spcAft>
              <a:buSzPts val="1200"/>
              <a:buChar char="■"/>
              <a:defRPr sz="1200"/>
            </a:lvl3pPr>
            <a:lvl4pPr marL="1828800" lvl="3" indent="-304800" algn="ctr" rtl="0">
              <a:spcBef>
                <a:spcPts val="0"/>
              </a:spcBef>
              <a:spcAft>
                <a:spcPts val="0"/>
              </a:spcAft>
              <a:buSzPts val="1200"/>
              <a:buChar char="●"/>
              <a:defRPr sz="1200"/>
            </a:lvl4pPr>
            <a:lvl5pPr marL="2286000" lvl="4" indent="-304800" algn="ctr" rtl="0">
              <a:spcBef>
                <a:spcPts val="0"/>
              </a:spcBef>
              <a:spcAft>
                <a:spcPts val="0"/>
              </a:spcAft>
              <a:buSzPts val="1200"/>
              <a:buChar char="○"/>
              <a:defRPr sz="1200"/>
            </a:lvl5pPr>
            <a:lvl6pPr marL="2743200" lvl="5" indent="-304800" algn="ctr" rtl="0">
              <a:spcBef>
                <a:spcPts val="0"/>
              </a:spcBef>
              <a:spcAft>
                <a:spcPts val="0"/>
              </a:spcAft>
              <a:buSzPts val="1200"/>
              <a:buChar char="■"/>
              <a:defRPr sz="1200"/>
            </a:lvl6pPr>
            <a:lvl7pPr marL="3200400" lvl="6" indent="-304800" algn="ctr" rtl="0">
              <a:spcBef>
                <a:spcPts val="0"/>
              </a:spcBef>
              <a:spcAft>
                <a:spcPts val="0"/>
              </a:spcAft>
              <a:buSzPts val="1200"/>
              <a:buChar char="●"/>
              <a:defRPr sz="1200"/>
            </a:lvl7pPr>
            <a:lvl8pPr marL="3657600" lvl="7" indent="-304800" algn="ctr" rtl="0">
              <a:spcBef>
                <a:spcPts val="0"/>
              </a:spcBef>
              <a:spcAft>
                <a:spcPts val="0"/>
              </a:spcAft>
              <a:buSzPts val="1200"/>
              <a:buChar char="○"/>
              <a:defRPr sz="1200"/>
            </a:lvl8pPr>
            <a:lvl9pPr marL="4114800" lvl="8" indent="-304800" algn="ctr" rtl="0">
              <a:spcBef>
                <a:spcPts val="0"/>
              </a:spcBef>
              <a:spcAft>
                <a:spcPts val="0"/>
              </a:spcAft>
              <a:buSzPts val="1200"/>
              <a:buChar char="■"/>
              <a:defRPr sz="1200"/>
            </a:lvl9pPr>
          </a:lstStyle>
          <a:p>
            <a:endParaRPr/>
          </a:p>
        </p:txBody>
      </p:sp>
      <p:sp>
        <p:nvSpPr>
          <p:cNvPr id="201" name="Google Shape;201;p39"/>
          <p:cNvSpPr txBox="1">
            <a:spLocks noGrp="1"/>
          </p:cNvSpPr>
          <p:nvPr>
            <p:ph type="body" idx="13"/>
          </p:nvPr>
        </p:nvSpPr>
        <p:spPr>
          <a:xfrm>
            <a:off x="7673650" y="3143825"/>
            <a:ext cx="1046100" cy="7866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sz="5000"/>
            </a:lvl1pPr>
            <a:lvl2pPr marL="914400" lvl="1" indent="-342900" algn="ctr" rtl="0">
              <a:spcBef>
                <a:spcPts val="0"/>
              </a:spcBef>
              <a:spcAft>
                <a:spcPts val="0"/>
              </a:spcAft>
              <a:buSzPts val="1800"/>
              <a:buChar char="○"/>
              <a:defRPr sz="1800"/>
            </a:lvl2pPr>
            <a:lvl3pPr marL="1371600" lvl="2" indent="-342900" algn="ctr" rtl="0">
              <a:spcBef>
                <a:spcPts val="0"/>
              </a:spcBef>
              <a:spcAft>
                <a:spcPts val="0"/>
              </a:spcAft>
              <a:buSzPts val="1800"/>
              <a:buChar char="■"/>
              <a:defRPr sz="1800"/>
            </a:lvl3pPr>
            <a:lvl4pPr marL="1828800" lvl="3" indent="-342900" algn="ctr" rtl="0">
              <a:spcBef>
                <a:spcPts val="0"/>
              </a:spcBef>
              <a:spcAft>
                <a:spcPts val="0"/>
              </a:spcAft>
              <a:buSzPts val="1800"/>
              <a:buChar char="●"/>
              <a:defRPr sz="1800"/>
            </a:lvl4pPr>
            <a:lvl5pPr marL="2286000" lvl="4" indent="-342900" algn="ctr" rtl="0">
              <a:spcBef>
                <a:spcPts val="0"/>
              </a:spcBef>
              <a:spcAft>
                <a:spcPts val="0"/>
              </a:spcAft>
              <a:buSzPts val="1800"/>
              <a:buChar char="○"/>
              <a:defRPr sz="1800"/>
            </a:lvl5pPr>
            <a:lvl6pPr marL="2743200" lvl="5" indent="-342900" algn="ctr" rtl="0">
              <a:spcBef>
                <a:spcPts val="0"/>
              </a:spcBef>
              <a:spcAft>
                <a:spcPts val="0"/>
              </a:spcAft>
              <a:buSzPts val="1800"/>
              <a:buChar char="■"/>
              <a:defRPr sz="1800"/>
            </a:lvl6pPr>
            <a:lvl7pPr marL="3200400" lvl="6" indent="-342900" algn="ctr" rtl="0">
              <a:spcBef>
                <a:spcPts val="0"/>
              </a:spcBef>
              <a:spcAft>
                <a:spcPts val="0"/>
              </a:spcAft>
              <a:buSzPts val="1800"/>
              <a:buChar char="●"/>
              <a:defRPr sz="1800"/>
            </a:lvl7pPr>
            <a:lvl8pPr marL="3657600" lvl="7" indent="-342900" algn="ctr" rtl="0">
              <a:spcBef>
                <a:spcPts val="0"/>
              </a:spcBef>
              <a:spcAft>
                <a:spcPts val="0"/>
              </a:spcAft>
              <a:buSzPts val="1800"/>
              <a:buChar char="○"/>
              <a:defRPr sz="1800"/>
            </a:lvl8pPr>
            <a:lvl9pPr marL="4114800" lvl="8" indent="-342900" algn="ctr" rtl="0">
              <a:spcBef>
                <a:spcPts val="0"/>
              </a:spcBef>
              <a:spcAft>
                <a:spcPts val="0"/>
              </a:spcAft>
              <a:buSzPts val="1800"/>
              <a:buChar char="■"/>
              <a:defRPr sz="1800"/>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MC Content ">
  <p:cSld name="CUSTOM_27">
    <p:spTree>
      <p:nvGrpSpPr>
        <p:cNvPr id="1" name="Shape 202"/>
        <p:cNvGrpSpPr/>
        <p:nvPr/>
      </p:nvGrpSpPr>
      <p:grpSpPr>
        <a:xfrm>
          <a:off x="0" y="0"/>
          <a:ext cx="0" cy="0"/>
          <a:chOff x="0" y="0"/>
          <a:chExt cx="0" cy="0"/>
        </a:xfrm>
      </p:grpSpPr>
      <p:pic>
        <p:nvPicPr>
          <p:cNvPr id="203" name="Google Shape;203;p40"/>
          <p:cNvPicPr preferRelativeResize="0"/>
          <p:nvPr/>
        </p:nvPicPr>
        <p:blipFill rotWithShape="1">
          <a:blip r:embed="rId2">
            <a:alphaModFix/>
          </a:blip>
          <a:srcRect/>
          <a:stretch/>
        </p:blipFill>
        <p:spPr>
          <a:xfrm>
            <a:off x="0" y="0"/>
            <a:ext cx="9144002" cy="5149400"/>
          </a:xfrm>
          <a:prstGeom prst="rect">
            <a:avLst/>
          </a:prstGeom>
          <a:noFill/>
          <a:ln>
            <a:noFill/>
          </a:ln>
        </p:spPr>
      </p:pic>
      <p:sp>
        <p:nvSpPr>
          <p:cNvPr id="204" name="Google Shape;204;p40"/>
          <p:cNvSpPr txBox="1">
            <a:spLocks noGrp="1"/>
          </p:cNvSpPr>
          <p:nvPr>
            <p:ph type="title"/>
          </p:nvPr>
        </p:nvSpPr>
        <p:spPr>
          <a:xfrm>
            <a:off x="311700" y="445025"/>
            <a:ext cx="8520600" cy="2850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05" name="Google Shape;205;p40"/>
          <p:cNvSpPr txBox="1">
            <a:spLocks noGrp="1"/>
          </p:cNvSpPr>
          <p:nvPr>
            <p:ph type="body" idx="1"/>
          </p:nvPr>
        </p:nvSpPr>
        <p:spPr>
          <a:xfrm>
            <a:off x="311700" y="976225"/>
            <a:ext cx="8520600" cy="15213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MC Hexagon Infographic Option 2">
  <p:cSld name="CUSTOM_28">
    <p:spTree>
      <p:nvGrpSpPr>
        <p:cNvPr id="1" name="Shape 206"/>
        <p:cNvGrpSpPr/>
        <p:nvPr/>
      </p:nvGrpSpPr>
      <p:grpSpPr>
        <a:xfrm>
          <a:off x="0" y="0"/>
          <a:ext cx="0" cy="0"/>
          <a:chOff x="0" y="0"/>
          <a:chExt cx="0" cy="0"/>
        </a:xfrm>
      </p:grpSpPr>
      <p:pic>
        <p:nvPicPr>
          <p:cNvPr id="207" name="Google Shape;207;p41"/>
          <p:cNvPicPr preferRelativeResize="0"/>
          <p:nvPr/>
        </p:nvPicPr>
        <p:blipFill rotWithShape="1">
          <a:blip r:embed="rId2">
            <a:alphaModFix/>
          </a:blip>
          <a:srcRect/>
          <a:stretch/>
        </p:blipFill>
        <p:spPr>
          <a:xfrm>
            <a:off x="0" y="27125"/>
            <a:ext cx="9133506" cy="5143498"/>
          </a:xfrm>
          <a:prstGeom prst="rect">
            <a:avLst/>
          </a:prstGeom>
          <a:noFill/>
          <a:ln>
            <a:noFill/>
          </a:ln>
        </p:spPr>
      </p:pic>
      <p:sp>
        <p:nvSpPr>
          <p:cNvPr id="208" name="Google Shape;208;p41"/>
          <p:cNvSpPr txBox="1">
            <a:spLocks noGrp="1"/>
          </p:cNvSpPr>
          <p:nvPr>
            <p:ph type="title"/>
          </p:nvPr>
        </p:nvSpPr>
        <p:spPr>
          <a:xfrm>
            <a:off x="399825" y="2300250"/>
            <a:ext cx="3096900" cy="5400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600">
                <a:solidFill>
                  <a:srgbClr val="505B72"/>
                </a:solidFill>
              </a:defRPr>
            </a:lvl1pPr>
            <a:lvl2pPr lvl="1" rtl="0">
              <a:spcBef>
                <a:spcPts val="0"/>
              </a:spcBef>
              <a:spcAft>
                <a:spcPts val="0"/>
              </a:spcAft>
              <a:buNone/>
              <a:defRPr sz="3600">
                <a:solidFill>
                  <a:srgbClr val="505B72"/>
                </a:solidFill>
              </a:defRPr>
            </a:lvl2pPr>
            <a:lvl3pPr lvl="2" rtl="0">
              <a:spcBef>
                <a:spcPts val="0"/>
              </a:spcBef>
              <a:spcAft>
                <a:spcPts val="0"/>
              </a:spcAft>
              <a:buNone/>
              <a:defRPr sz="3600">
                <a:solidFill>
                  <a:srgbClr val="505B72"/>
                </a:solidFill>
              </a:defRPr>
            </a:lvl3pPr>
            <a:lvl4pPr lvl="3" rtl="0">
              <a:spcBef>
                <a:spcPts val="0"/>
              </a:spcBef>
              <a:spcAft>
                <a:spcPts val="0"/>
              </a:spcAft>
              <a:buNone/>
              <a:defRPr sz="3600">
                <a:solidFill>
                  <a:srgbClr val="505B72"/>
                </a:solidFill>
              </a:defRPr>
            </a:lvl4pPr>
            <a:lvl5pPr lvl="4" rtl="0">
              <a:spcBef>
                <a:spcPts val="0"/>
              </a:spcBef>
              <a:spcAft>
                <a:spcPts val="0"/>
              </a:spcAft>
              <a:buNone/>
              <a:defRPr sz="3600">
                <a:solidFill>
                  <a:srgbClr val="505B72"/>
                </a:solidFill>
              </a:defRPr>
            </a:lvl5pPr>
            <a:lvl6pPr lvl="5" rtl="0">
              <a:spcBef>
                <a:spcPts val="0"/>
              </a:spcBef>
              <a:spcAft>
                <a:spcPts val="0"/>
              </a:spcAft>
              <a:buNone/>
              <a:defRPr sz="3600">
                <a:solidFill>
                  <a:srgbClr val="505B72"/>
                </a:solidFill>
              </a:defRPr>
            </a:lvl6pPr>
            <a:lvl7pPr lvl="6" rtl="0">
              <a:spcBef>
                <a:spcPts val="0"/>
              </a:spcBef>
              <a:spcAft>
                <a:spcPts val="0"/>
              </a:spcAft>
              <a:buNone/>
              <a:defRPr sz="3600">
                <a:solidFill>
                  <a:srgbClr val="505B72"/>
                </a:solidFill>
              </a:defRPr>
            </a:lvl7pPr>
            <a:lvl8pPr lvl="7" rtl="0">
              <a:spcBef>
                <a:spcPts val="0"/>
              </a:spcBef>
              <a:spcAft>
                <a:spcPts val="0"/>
              </a:spcAft>
              <a:buNone/>
              <a:defRPr sz="3600">
                <a:solidFill>
                  <a:srgbClr val="505B72"/>
                </a:solidFill>
              </a:defRPr>
            </a:lvl8pPr>
            <a:lvl9pPr lvl="8" rtl="0">
              <a:spcBef>
                <a:spcPts val="0"/>
              </a:spcBef>
              <a:spcAft>
                <a:spcPts val="0"/>
              </a:spcAft>
              <a:buNone/>
              <a:defRPr sz="3600">
                <a:solidFill>
                  <a:srgbClr val="505B72"/>
                </a:solidFill>
              </a:defRPr>
            </a:lvl9pPr>
          </a:lstStyle>
          <a:p>
            <a:endParaRPr/>
          </a:p>
        </p:txBody>
      </p:sp>
      <p:sp>
        <p:nvSpPr>
          <p:cNvPr id="209" name="Google Shape;209;p41"/>
          <p:cNvSpPr txBox="1">
            <a:spLocks noGrp="1"/>
          </p:cNvSpPr>
          <p:nvPr>
            <p:ph type="subTitle" idx="1"/>
          </p:nvPr>
        </p:nvSpPr>
        <p:spPr>
          <a:xfrm>
            <a:off x="399825" y="2900525"/>
            <a:ext cx="2676900" cy="2433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600">
                <a:solidFill>
                  <a:srgbClr val="8294BA"/>
                </a:solidFill>
              </a:defRPr>
            </a:lvl1pPr>
            <a:lvl2pPr lvl="1" rtl="0">
              <a:spcBef>
                <a:spcPts val="0"/>
              </a:spcBef>
              <a:spcAft>
                <a:spcPts val="0"/>
              </a:spcAft>
              <a:buNone/>
              <a:defRPr sz="1600"/>
            </a:lvl2pPr>
            <a:lvl3pPr lvl="2" rtl="0">
              <a:spcBef>
                <a:spcPts val="0"/>
              </a:spcBef>
              <a:spcAft>
                <a:spcPts val="0"/>
              </a:spcAft>
              <a:buNone/>
              <a:defRPr sz="1600"/>
            </a:lvl3pPr>
            <a:lvl4pPr lvl="3" rtl="0">
              <a:spcBef>
                <a:spcPts val="0"/>
              </a:spcBef>
              <a:spcAft>
                <a:spcPts val="0"/>
              </a:spcAft>
              <a:buNone/>
              <a:defRPr sz="1600"/>
            </a:lvl4pPr>
            <a:lvl5pPr lvl="4" rtl="0">
              <a:spcBef>
                <a:spcPts val="0"/>
              </a:spcBef>
              <a:spcAft>
                <a:spcPts val="0"/>
              </a:spcAft>
              <a:buNone/>
              <a:defRPr sz="1600"/>
            </a:lvl5pPr>
            <a:lvl6pPr lvl="5" rtl="0">
              <a:spcBef>
                <a:spcPts val="0"/>
              </a:spcBef>
              <a:spcAft>
                <a:spcPts val="0"/>
              </a:spcAft>
              <a:buNone/>
              <a:defRPr sz="1600"/>
            </a:lvl6pPr>
            <a:lvl7pPr lvl="6" rtl="0">
              <a:spcBef>
                <a:spcPts val="0"/>
              </a:spcBef>
              <a:spcAft>
                <a:spcPts val="0"/>
              </a:spcAft>
              <a:buNone/>
              <a:defRPr sz="1600"/>
            </a:lvl7pPr>
            <a:lvl8pPr lvl="7" rtl="0">
              <a:spcBef>
                <a:spcPts val="0"/>
              </a:spcBef>
              <a:spcAft>
                <a:spcPts val="0"/>
              </a:spcAft>
              <a:buNone/>
              <a:defRPr sz="1600"/>
            </a:lvl8pPr>
            <a:lvl9pPr lvl="8" rtl="0">
              <a:spcBef>
                <a:spcPts val="0"/>
              </a:spcBef>
              <a:spcAft>
                <a:spcPts val="0"/>
              </a:spcAft>
              <a:buNone/>
              <a:defRPr sz="1600"/>
            </a:lvl9pPr>
          </a:lstStyle>
          <a:p>
            <a:endParaRPr/>
          </a:p>
        </p:txBody>
      </p:sp>
      <p:sp>
        <p:nvSpPr>
          <p:cNvPr id="210" name="Google Shape;210;p41"/>
          <p:cNvSpPr txBox="1">
            <a:spLocks noGrp="1"/>
          </p:cNvSpPr>
          <p:nvPr>
            <p:ph type="body" idx="2"/>
          </p:nvPr>
        </p:nvSpPr>
        <p:spPr>
          <a:xfrm>
            <a:off x="399825" y="3394250"/>
            <a:ext cx="3672300" cy="13314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Clr>
                <a:srgbClr val="505B72"/>
              </a:buClr>
              <a:buSzPts val="1200"/>
              <a:buChar char="●"/>
              <a:defRPr sz="1200">
                <a:solidFill>
                  <a:srgbClr val="505B72"/>
                </a:solidFill>
              </a:defRPr>
            </a:lvl1pPr>
            <a:lvl2pPr marL="914400" lvl="1" indent="-304800" rtl="0">
              <a:spcBef>
                <a:spcPts val="0"/>
              </a:spcBef>
              <a:spcAft>
                <a:spcPts val="0"/>
              </a:spcAft>
              <a:buClr>
                <a:srgbClr val="505B72"/>
              </a:buClr>
              <a:buSzPts val="1200"/>
              <a:buChar char="○"/>
              <a:defRPr sz="1200">
                <a:solidFill>
                  <a:srgbClr val="505B72"/>
                </a:solidFill>
              </a:defRPr>
            </a:lvl2pPr>
            <a:lvl3pPr marL="1371600" lvl="2" indent="-304800" rtl="0">
              <a:spcBef>
                <a:spcPts val="0"/>
              </a:spcBef>
              <a:spcAft>
                <a:spcPts val="0"/>
              </a:spcAft>
              <a:buClr>
                <a:srgbClr val="505B72"/>
              </a:buClr>
              <a:buSzPts val="1200"/>
              <a:buChar char="■"/>
              <a:defRPr sz="1200">
                <a:solidFill>
                  <a:srgbClr val="505B72"/>
                </a:solidFill>
              </a:defRPr>
            </a:lvl3pPr>
            <a:lvl4pPr marL="1828800" lvl="3" indent="-304800" rtl="0">
              <a:spcBef>
                <a:spcPts val="0"/>
              </a:spcBef>
              <a:spcAft>
                <a:spcPts val="0"/>
              </a:spcAft>
              <a:buClr>
                <a:srgbClr val="505B72"/>
              </a:buClr>
              <a:buSzPts val="1200"/>
              <a:buChar char="●"/>
              <a:defRPr sz="1200">
                <a:solidFill>
                  <a:srgbClr val="505B72"/>
                </a:solidFill>
              </a:defRPr>
            </a:lvl4pPr>
            <a:lvl5pPr marL="2286000" lvl="4" indent="-304800" rtl="0">
              <a:spcBef>
                <a:spcPts val="0"/>
              </a:spcBef>
              <a:spcAft>
                <a:spcPts val="0"/>
              </a:spcAft>
              <a:buClr>
                <a:srgbClr val="505B72"/>
              </a:buClr>
              <a:buSzPts val="1200"/>
              <a:buChar char="○"/>
              <a:defRPr sz="1200">
                <a:solidFill>
                  <a:srgbClr val="505B72"/>
                </a:solidFill>
              </a:defRPr>
            </a:lvl5pPr>
            <a:lvl6pPr marL="2743200" lvl="5" indent="-304800" rtl="0">
              <a:spcBef>
                <a:spcPts val="0"/>
              </a:spcBef>
              <a:spcAft>
                <a:spcPts val="0"/>
              </a:spcAft>
              <a:buClr>
                <a:srgbClr val="505B72"/>
              </a:buClr>
              <a:buSzPts val="1200"/>
              <a:buChar char="■"/>
              <a:defRPr sz="1200">
                <a:solidFill>
                  <a:srgbClr val="505B72"/>
                </a:solidFill>
              </a:defRPr>
            </a:lvl6pPr>
            <a:lvl7pPr marL="3200400" lvl="6" indent="-304800" rtl="0">
              <a:spcBef>
                <a:spcPts val="0"/>
              </a:spcBef>
              <a:spcAft>
                <a:spcPts val="0"/>
              </a:spcAft>
              <a:buClr>
                <a:srgbClr val="505B72"/>
              </a:buClr>
              <a:buSzPts val="1200"/>
              <a:buChar char="●"/>
              <a:defRPr sz="1200">
                <a:solidFill>
                  <a:srgbClr val="505B72"/>
                </a:solidFill>
              </a:defRPr>
            </a:lvl7pPr>
            <a:lvl8pPr marL="3657600" lvl="7" indent="-304800" rtl="0">
              <a:spcBef>
                <a:spcPts val="0"/>
              </a:spcBef>
              <a:spcAft>
                <a:spcPts val="0"/>
              </a:spcAft>
              <a:buClr>
                <a:srgbClr val="505B72"/>
              </a:buClr>
              <a:buSzPts val="1200"/>
              <a:buChar char="○"/>
              <a:defRPr sz="1200">
                <a:solidFill>
                  <a:srgbClr val="505B72"/>
                </a:solidFill>
              </a:defRPr>
            </a:lvl8pPr>
            <a:lvl9pPr marL="4114800" lvl="8" indent="-304800" rtl="0">
              <a:spcBef>
                <a:spcPts val="0"/>
              </a:spcBef>
              <a:spcAft>
                <a:spcPts val="0"/>
              </a:spcAft>
              <a:buClr>
                <a:srgbClr val="505B72"/>
              </a:buClr>
              <a:buSzPts val="1200"/>
              <a:buChar char="■"/>
              <a:defRPr sz="1200">
                <a:solidFill>
                  <a:srgbClr val="505B72"/>
                </a:solidFill>
              </a:defRPr>
            </a:lvl9pPr>
          </a:lstStyle>
          <a:p>
            <a:endParaRPr/>
          </a:p>
        </p:txBody>
      </p:sp>
      <p:sp>
        <p:nvSpPr>
          <p:cNvPr id="211" name="Google Shape;211;p41"/>
          <p:cNvSpPr txBox="1">
            <a:spLocks noGrp="1"/>
          </p:cNvSpPr>
          <p:nvPr>
            <p:ph type="title" idx="3"/>
          </p:nvPr>
        </p:nvSpPr>
        <p:spPr>
          <a:xfrm>
            <a:off x="5530300" y="523650"/>
            <a:ext cx="1565400" cy="2433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a:solidFill>
                  <a:srgbClr val="FFFFFF"/>
                </a:solidFill>
              </a:defRPr>
            </a:lvl1pPr>
            <a:lvl2pPr lvl="1" algn="ctr" rtl="0">
              <a:spcBef>
                <a:spcPts val="0"/>
              </a:spcBef>
              <a:spcAft>
                <a:spcPts val="0"/>
              </a:spcAft>
              <a:buNone/>
              <a:defRPr>
                <a:solidFill>
                  <a:srgbClr val="FFFFFF"/>
                </a:solidFill>
              </a:defRPr>
            </a:lvl2pPr>
            <a:lvl3pPr lvl="2" algn="ctr" rtl="0">
              <a:spcBef>
                <a:spcPts val="0"/>
              </a:spcBef>
              <a:spcAft>
                <a:spcPts val="0"/>
              </a:spcAft>
              <a:buNone/>
              <a:defRPr>
                <a:solidFill>
                  <a:srgbClr val="FFFFFF"/>
                </a:solidFill>
              </a:defRPr>
            </a:lvl3pPr>
            <a:lvl4pPr lvl="3" algn="ctr" rtl="0">
              <a:spcBef>
                <a:spcPts val="0"/>
              </a:spcBef>
              <a:spcAft>
                <a:spcPts val="0"/>
              </a:spcAft>
              <a:buNone/>
              <a:defRPr>
                <a:solidFill>
                  <a:srgbClr val="FFFFFF"/>
                </a:solidFill>
              </a:defRPr>
            </a:lvl4pPr>
            <a:lvl5pPr lvl="4" algn="ctr" rtl="0">
              <a:spcBef>
                <a:spcPts val="0"/>
              </a:spcBef>
              <a:spcAft>
                <a:spcPts val="0"/>
              </a:spcAft>
              <a:buNone/>
              <a:defRPr>
                <a:solidFill>
                  <a:srgbClr val="FFFFFF"/>
                </a:solidFill>
              </a:defRPr>
            </a:lvl5pPr>
            <a:lvl6pPr lvl="5" algn="ctr" rtl="0">
              <a:spcBef>
                <a:spcPts val="0"/>
              </a:spcBef>
              <a:spcAft>
                <a:spcPts val="0"/>
              </a:spcAft>
              <a:buNone/>
              <a:defRPr>
                <a:solidFill>
                  <a:srgbClr val="FFFFFF"/>
                </a:solidFill>
              </a:defRPr>
            </a:lvl6pPr>
            <a:lvl7pPr lvl="6" algn="ctr" rtl="0">
              <a:spcBef>
                <a:spcPts val="0"/>
              </a:spcBef>
              <a:spcAft>
                <a:spcPts val="0"/>
              </a:spcAft>
              <a:buNone/>
              <a:defRPr>
                <a:solidFill>
                  <a:srgbClr val="FFFFFF"/>
                </a:solidFill>
              </a:defRPr>
            </a:lvl7pPr>
            <a:lvl8pPr lvl="7" algn="ctr" rtl="0">
              <a:spcBef>
                <a:spcPts val="0"/>
              </a:spcBef>
              <a:spcAft>
                <a:spcPts val="0"/>
              </a:spcAft>
              <a:buNone/>
              <a:defRPr>
                <a:solidFill>
                  <a:srgbClr val="FFFFFF"/>
                </a:solidFill>
              </a:defRPr>
            </a:lvl8pPr>
            <a:lvl9pPr lvl="8" algn="ctr" rtl="0">
              <a:spcBef>
                <a:spcPts val="0"/>
              </a:spcBef>
              <a:spcAft>
                <a:spcPts val="0"/>
              </a:spcAft>
              <a:buNone/>
              <a:defRPr>
                <a:solidFill>
                  <a:srgbClr val="FFFFFF"/>
                </a:solidFill>
              </a:defRPr>
            </a:lvl9pPr>
          </a:lstStyle>
          <a:p>
            <a:endParaRPr/>
          </a:p>
        </p:txBody>
      </p:sp>
      <p:sp>
        <p:nvSpPr>
          <p:cNvPr id="212" name="Google Shape;212;p41"/>
          <p:cNvSpPr txBox="1">
            <a:spLocks noGrp="1"/>
          </p:cNvSpPr>
          <p:nvPr>
            <p:ph type="body" idx="4"/>
          </p:nvPr>
        </p:nvSpPr>
        <p:spPr>
          <a:xfrm>
            <a:off x="5559550" y="804675"/>
            <a:ext cx="1528800" cy="417000"/>
          </a:xfrm>
          <a:prstGeom prst="rect">
            <a:avLst/>
          </a:prstGeom>
        </p:spPr>
        <p:txBody>
          <a:bodyPr spcFirstLastPara="1" wrap="square" lIns="91425" tIns="91425" rIns="91425" bIns="91425" anchor="t" anchorCtr="0">
            <a:noAutofit/>
          </a:bodyPr>
          <a:lstStyle>
            <a:lvl1pPr marL="457200" lvl="0" indent="-298450" algn="ctr" rtl="0">
              <a:spcBef>
                <a:spcPts val="0"/>
              </a:spcBef>
              <a:spcAft>
                <a:spcPts val="0"/>
              </a:spcAft>
              <a:buClr>
                <a:srgbClr val="FFFFFF"/>
              </a:buClr>
              <a:buSzPts val="1100"/>
              <a:buChar char="●"/>
              <a:defRPr sz="1100">
                <a:solidFill>
                  <a:srgbClr val="FFFFFF"/>
                </a:solidFill>
              </a:defRPr>
            </a:lvl1pPr>
            <a:lvl2pPr marL="914400" lvl="1" indent="-298450" algn="ctr" rtl="0">
              <a:spcBef>
                <a:spcPts val="0"/>
              </a:spcBef>
              <a:spcAft>
                <a:spcPts val="0"/>
              </a:spcAft>
              <a:buClr>
                <a:srgbClr val="FFFFFF"/>
              </a:buClr>
              <a:buSzPts val="1100"/>
              <a:buChar char="○"/>
              <a:defRPr sz="1100">
                <a:solidFill>
                  <a:srgbClr val="FFFFFF"/>
                </a:solidFill>
              </a:defRPr>
            </a:lvl2pPr>
            <a:lvl3pPr marL="1371600" lvl="2" indent="-298450" algn="ctr" rtl="0">
              <a:spcBef>
                <a:spcPts val="0"/>
              </a:spcBef>
              <a:spcAft>
                <a:spcPts val="0"/>
              </a:spcAft>
              <a:buClr>
                <a:srgbClr val="FFFFFF"/>
              </a:buClr>
              <a:buSzPts val="1100"/>
              <a:buChar char="■"/>
              <a:defRPr sz="1100">
                <a:solidFill>
                  <a:srgbClr val="FFFFFF"/>
                </a:solidFill>
              </a:defRPr>
            </a:lvl3pPr>
            <a:lvl4pPr marL="1828800" lvl="3" indent="-298450" algn="ctr" rtl="0">
              <a:spcBef>
                <a:spcPts val="0"/>
              </a:spcBef>
              <a:spcAft>
                <a:spcPts val="0"/>
              </a:spcAft>
              <a:buClr>
                <a:srgbClr val="FFFFFF"/>
              </a:buClr>
              <a:buSzPts val="1100"/>
              <a:buChar char="●"/>
              <a:defRPr sz="1100">
                <a:solidFill>
                  <a:srgbClr val="FFFFFF"/>
                </a:solidFill>
              </a:defRPr>
            </a:lvl4pPr>
            <a:lvl5pPr marL="2286000" lvl="4" indent="-298450" algn="ctr" rtl="0">
              <a:spcBef>
                <a:spcPts val="0"/>
              </a:spcBef>
              <a:spcAft>
                <a:spcPts val="0"/>
              </a:spcAft>
              <a:buClr>
                <a:srgbClr val="FFFFFF"/>
              </a:buClr>
              <a:buSzPts val="1100"/>
              <a:buChar char="○"/>
              <a:defRPr sz="1100">
                <a:solidFill>
                  <a:srgbClr val="FFFFFF"/>
                </a:solidFill>
              </a:defRPr>
            </a:lvl5pPr>
            <a:lvl6pPr marL="2743200" lvl="5" indent="-298450" algn="ctr" rtl="0">
              <a:spcBef>
                <a:spcPts val="0"/>
              </a:spcBef>
              <a:spcAft>
                <a:spcPts val="0"/>
              </a:spcAft>
              <a:buClr>
                <a:srgbClr val="FFFFFF"/>
              </a:buClr>
              <a:buSzPts val="1100"/>
              <a:buChar char="■"/>
              <a:defRPr sz="1100">
                <a:solidFill>
                  <a:srgbClr val="FFFFFF"/>
                </a:solidFill>
              </a:defRPr>
            </a:lvl6pPr>
            <a:lvl7pPr marL="3200400" lvl="6" indent="-298450" algn="ctr" rtl="0">
              <a:spcBef>
                <a:spcPts val="0"/>
              </a:spcBef>
              <a:spcAft>
                <a:spcPts val="0"/>
              </a:spcAft>
              <a:buClr>
                <a:srgbClr val="FFFFFF"/>
              </a:buClr>
              <a:buSzPts val="1100"/>
              <a:buChar char="●"/>
              <a:defRPr sz="1100">
                <a:solidFill>
                  <a:srgbClr val="FFFFFF"/>
                </a:solidFill>
              </a:defRPr>
            </a:lvl7pPr>
            <a:lvl8pPr marL="3657600" lvl="7" indent="-298450" algn="ctr" rtl="0">
              <a:spcBef>
                <a:spcPts val="0"/>
              </a:spcBef>
              <a:spcAft>
                <a:spcPts val="0"/>
              </a:spcAft>
              <a:buClr>
                <a:srgbClr val="FFFFFF"/>
              </a:buClr>
              <a:buSzPts val="1100"/>
              <a:buChar char="○"/>
              <a:defRPr sz="1100">
                <a:solidFill>
                  <a:srgbClr val="FFFFFF"/>
                </a:solidFill>
              </a:defRPr>
            </a:lvl8pPr>
            <a:lvl9pPr marL="4114800" lvl="8" indent="-298450" algn="ctr" rtl="0">
              <a:spcBef>
                <a:spcPts val="0"/>
              </a:spcBef>
              <a:spcAft>
                <a:spcPts val="0"/>
              </a:spcAft>
              <a:buClr>
                <a:srgbClr val="FFFFFF"/>
              </a:buClr>
              <a:buSzPts val="1100"/>
              <a:buChar char="■"/>
              <a:defRPr sz="1100">
                <a:solidFill>
                  <a:srgbClr val="FFFFFF"/>
                </a:solidFill>
              </a:defRPr>
            </a:lvl9pPr>
          </a:lstStyle>
          <a:p>
            <a:endParaRPr/>
          </a:p>
        </p:txBody>
      </p:sp>
      <p:sp>
        <p:nvSpPr>
          <p:cNvPr id="213" name="Google Shape;213;p41"/>
          <p:cNvSpPr txBox="1">
            <a:spLocks noGrp="1"/>
          </p:cNvSpPr>
          <p:nvPr>
            <p:ph type="title" idx="5"/>
          </p:nvPr>
        </p:nvSpPr>
        <p:spPr>
          <a:xfrm>
            <a:off x="4528125" y="2145038"/>
            <a:ext cx="1565400" cy="2433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a:solidFill>
                  <a:srgbClr val="FFFFFF"/>
                </a:solidFill>
              </a:defRPr>
            </a:lvl1pPr>
            <a:lvl2pPr lvl="1" algn="ctr" rtl="0">
              <a:spcBef>
                <a:spcPts val="0"/>
              </a:spcBef>
              <a:spcAft>
                <a:spcPts val="0"/>
              </a:spcAft>
              <a:buNone/>
              <a:defRPr>
                <a:solidFill>
                  <a:srgbClr val="FFFFFF"/>
                </a:solidFill>
              </a:defRPr>
            </a:lvl2pPr>
            <a:lvl3pPr lvl="2" algn="ctr" rtl="0">
              <a:spcBef>
                <a:spcPts val="0"/>
              </a:spcBef>
              <a:spcAft>
                <a:spcPts val="0"/>
              </a:spcAft>
              <a:buNone/>
              <a:defRPr>
                <a:solidFill>
                  <a:srgbClr val="FFFFFF"/>
                </a:solidFill>
              </a:defRPr>
            </a:lvl3pPr>
            <a:lvl4pPr lvl="3" algn="ctr" rtl="0">
              <a:spcBef>
                <a:spcPts val="0"/>
              </a:spcBef>
              <a:spcAft>
                <a:spcPts val="0"/>
              </a:spcAft>
              <a:buNone/>
              <a:defRPr>
                <a:solidFill>
                  <a:srgbClr val="FFFFFF"/>
                </a:solidFill>
              </a:defRPr>
            </a:lvl4pPr>
            <a:lvl5pPr lvl="4" algn="ctr" rtl="0">
              <a:spcBef>
                <a:spcPts val="0"/>
              </a:spcBef>
              <a:spcAft>
                <a:spcPts val="0"/>
              </a:spcAft>
              <a:buNone/>
              <a:defRPr>
                <a:solidFill>
                  <a:srgbClr val="FFFFFF"/>
                </a:solidFill>
              </a:defRPr>
            </a:lvl5pPr>
            <a:lvl6pPr lvl="5" algn="ctr" rtl="0">
              <a:spcBef>
                <a:spcPts val="0"/>
              </a:spcBef>
              <a:spcAft>
                <a:spcPts val="0"/>
              </a:spcAft>
              <a:buNone/>
              <a:defRPr>
                <a:solidFill>
                  <a:srgbClr val="FFFFFF"/>
                </a:solidFill>
              </a:defRPr>
            </a:lvl6pPr>
            <a:lvl7pPr lvl="6" algn="ctr" rtl="0">
              <a:spcBef>
                <a:spcPts val="0"/>
              </a:spcBef>
              <a:spcAft>
                <a:spcPts val="0"/>
              </a:spcAft>
              <a:buNone/>
              <a:defRPr>
                <a:solidFill>
                  <a:srgbClr val="FFFFFF"/>
                </a:solidFill>
              </a:defRPr>
            </a:lvl7pPr>
            <a:lvl8pPr lvl="7" algn="ctr" rtl="0">
              <a:spcBef>
                <a:spcPts val="0"/>
              </a:spcBef>
              <a:spcAft>
                <a:spcPts val="0"/>
              </a:spcAft>
              <a:buNone/>
              <a:defRPr>
                <a:solidFill>
                  <a:srgbClr val="FFFFFF"/>
                </a:solidFill>
              </a:defRPr>
            </a:lvl8pPr>
            <a:lvl9pPr lvl="8" algn="ctr" rtl="0">
              <a:spcBef>
                <a:spcPts val="0"/>
              </a:spcBef>
              <a:spcAft>
                <a:spcPts val="0"/>
              </a:spcAft>
              <a:buNone/>
              <a:defRPr>
                <a:solidFill>
                  <a:srgbClr val="FFFFFF"/>
                </a:solidFill>
              </a:defRPr>
            </a:lvl9pPr>
          </a:lstStyle>
          <a:p>
            <a:endParaRPr/>
          </a:p>
        </p:txBody>
      </p:sp>
      <p:sp>
        <p:nvSpPr>
          <p:cNvPr id="214" name="Google Shape;214;p41"/>
          <p:cNvSpPr txBox="1">
            <a:spLocks noGrp="1"/>
          </p:cNvSpPr>
          <p:nvPr>
            <p:ph type="body" idx="6"/>
          </p:nvPr>
        </p:nvSpPr>
        <p:spPr>
          <a:xfrm>
            <a:off x="4557375" y="2426063"/>
            <a:ext cx="1528800" cy="417000"/>
          </a:xfrm>
          <a:prstGeom prst="rect">
            <a:avLst/>
          </a:prstGeom>
        </p:spPr>
        <p:txBody>
          <a:bodyPr spcFirstLastPara="1" wrap="square" lIns="91425" tIns="91425" rIns="91425" bIns="91425" anchor="t" anchorCtr="0">
            <a:noAutofit/>
          </a:bodyPr>
          <a:lstStyle>
            <a:lvl1pPr marL="457200" lvl="0" indent="-298450" algn="ctr" rtl="0">
              <a:spcBef>
                <a:spcPts val="0"/>
              </a:spcBef>
              <a:spcAft>
                <a:spcPts val="0"/>
              </a:spcAft>
              <a:buClr>
                <a:srgbClr val="FFFFFF"/>
              </a:buClr>
              <a:buSzPts val="1100"/>
              <a:buChar char="●"/>
              <a:defRPr sz="1100">
                <a:solidFill>
                  <a:srgbClr val="FFFFFF"/>
                </a:solidFill>
              </a:defRPr>
            </a:lvl1pPr>
            <a:lvl2pPr marL="914400" lvl="1" indent="-298450" algn="ctr" rtl="0">
              <a:spcBef>
                <a:spcPts val="0"/>
              </a:spcBef>
              <a:spcAft>
                <a:spcPts val="0"/>
              </a:spcAft>
              <a:buClr>
                <a:srgbClr val="FFFFFF"/>
              </a:buClr>
              <a:buSzPts val="1100"/>
              <a:buChar char="○"/>
              <a:defRPr sz="1100">
                <a:solidFill>
                  <a:srgbClr val="FFFFFF"/>
                </a:solidFill>
              </a:defRPr>
            </a:lvl2pPr>
            <a:lvl3pPr marL="1371600" lvl="2" indent="-298450" algn="ctr" rtl="0">
              <a:spcBef>
                <a:spcPts val="0"/>
              </a:spcBef>
              <a:spcAft>
                <a:spcPts val="0"/>
              </a:spcAft>
              <a:buClr>
                <a:srgbClr val="FFFFFF"/>
              </a:buClr>
              <a:buSzPts val="1100"/>
              <a:buChar char="■"/>
              <a:defRPr sz="1100">
                <a:solidFill>
                  <a:srgbClr val="FFFFFF"/>
                </a:solidFill>
              </a:defRPr>
            </a:lvl3pPr>
            <a:lvl4pPr marL="1828800" lvl="3" indent="-298450" algn="ctr" rtl="0">
              <a:spcBef>
                <a:spcPts val="0"/>
              </a:spcBef>
              <a:spcAft>
                <a:spcPts val="0"/>
              </a:spcAft>
              <a:buClr>
                <a:srgbClr val="FFFFFF"/>
              </a:buClr>
              <a:buSzPts val="1100"/>
              <a:buChar char="●"/>
              <a:defRPr sz="1100">
                <a:solidFill>
                  <a:srgbClr val="FFFFFF"/>
                </a:solidFill>
              </a:defRPr>
            </a:lvl4pPr>
            <a:lvl5pPr marL="2286000" lvl="4" indent="-298450" algn="ctr" rtl="0">
              <a:spcBef>
                <a:spcPts val="0"/>
              </a:spcBef>
              <a:spcAft>
                <a:spcPts val="0"/>
              </a:spcAft>
              <a:buClr>
                <a:srgbClr val="FFFFFF"/>
              </a:buClr>
              <a:buSzPts val="1100"/>
              <a:buChar char="○"/>
              <a:defRPr sz="1100">
                <a:solidFill>
                  <a:srgbClr val="FFFFFF"/>
                </a:solidFill>
              </a:defRPr>
            </a:lvl5pPr>
            <a:lvl6pPr marL="2743200" lvl="5" indent="-298450" algn="ctr" rtl="0">
              <a:spcBef>
                <a:spcPts val="0"/>
              </a:spcBef>
              <a:spcAft>
                <a:spcPts val="0"/>
              </a:spcAft>
              <a:buClr>
                <a:srgbClr val="FFFFFF"/>
              </a:buClr>
              <a:buSzPts val="1100"/>
              <a:buChar char="■"/>
              <a:defRPr sz="1100">
                <a:solidFill>
                  <a:srgbClr val="FFFFFF"/>
                </a:solidFill>
              </a:defRPr>
            </a:lvl6pPr>
            <a:lvl7pPr marL="3200400" lvl="6" indent="-298450" algn="ctr" rtl="0">
              <a:spcBef>
                <a:spcPts val="0"/>
              </a:spcBef>
              <a:spcAft>
                <a:spcPts val="0"/>
              </a:spcAft>
              <a:buClr>
                <a:srgbClr val="FFFFFF"/>
              </a:buClr>
              <a:buSzPts val="1100"/>
              <a:buChar char="●"/>
              <a:defRPr sz="1100">
                <a:solidFill>
                  <a:srgbClr val="FFFFFF"/>
                </a:solidFill>
              </a:defRPr>
            </a:lvl7pPr>
            <a:lvl8pPr marL="3657600" lvl="7" indent="-298450" algn="ctr" rtl="0">
              <a:spcBef>
                <a:spcPts val="0"/>
              </a:spcBef>
              <a:spcAft>
                <a:spcPts val="0"/>
              </a:spcAft>
              <a:buClr>
                <a:srgbClr val="FFFFFF"/>
              </a:buClr>
              <a:buSzPts val="1100"/>
              <a:buChar char="○"/>
              <a:defRPr sz="1100">
                <a:solidFill>
                  <a:srgbClr val="FFFFFF"/>
                </a:solidFill>
              </a:defRPr>
            </a:lvl8pPr>
            <a:lvl9pPr marL="4114800" lvl="8" indent="-298450" algn="ctr" rtl="0">
              <a:spcBef>
                <a:spcPts val="0"/>
              </a:spcBef>
              <a:spcAft>
                <a:spcPts val="0"/>
              </a:spcAft>
              <a:buClr>
                <a:srgbClr val="FFFFFF"/>
              </a:buClr>
              <a:buSzPts val="1100"/>
              <a:buChar char="■"/>
              <a:defRPr sz="1100">
                <a:solidFill>
                  <a:srgbClr val="FFFFFF"/>
                </a:solidFill>
              </a:defRPr>
            </a:lvl9pPr>
          </a:lstStyle>
          <a:p>
            <a:endParaRPr/>
          </a:p>
        </p:txBody>
      </p:sp>
      <p:sp>
        <p:nvSpPr>
          <p:cNvPr id="215" name="Google Shape;215;p41"/>
          <p:cNvSpPr txBox="1">
            <a:spLocks noGrp="1"/>
          </p:cNvSpPr>
          <p:nvPr>
            <p:ph type="title" idx="7"/>
          </p:nvPr>
        </p:nvSpPr>
        <p:spPr>
          <a:xfrm>
            <a:off x="5486400" y="3766438"/>
            <a:ext cx="1565400" cy="2433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a:solidFill>
                  <a:srgbClr val="FFFFFF"/>
                </a:solidFill>
              </a:defRPr>
            </a:lvl1pPr>
            <a:lvl2pPr lvl="1" algn="ctr" rtl="0">
              <a:spcBef>
                <a:spcPts val="0"/>
              </a:spcBef>
              <a:spcAft>
                <a:spcPts val="0"/>
              </a:spcAft>
              <a:buNone/>
              <a:defRPr>
                <a:solidFill>
                  <a:srgbClr val="FFFFFF"/>
                </a:solidFill>
              </a:defRPr>
            </a:lvl2pPr>
            <a:lvl3pPr lvl="2" algn="ctr" rtl="0">
              <a:spcBef>
                <a:spcPts val="0"/>
              </a:spcBef>
              <a:spcAft>
                <a:spcPts val="0"/>
              </a:spcAft>
              <a:buNone/>
              <a:defRPr>
                <a:solidFill>
                  <a:srgbClr val="FFFFFF"/>
                </a:solidFill>
              </a:defRPr>
            </a:lvl3pPr>
            <a:lvl4pPr lvl="3" algn="ctr" rtl="0">
              <a:spcBef>
                <a:spcPts val="0"/>
              </a:spcBef>
              <a:spcAft>
                <a:spcPts val="0"/>
              </a:spcAft>
              <a:buNone/>
              <a:defRPr>
                <a:solidFill>
                  <a:srgbClr val="FFFFFF"/>
                </a:solidFill>
              </a:defRPr>
            </a:lvl4pPr>
            <a:lvl5pPr lvl="4" algn="ctr" rtl="0">
              <a:spcBef>
                <a:spcPts val="0"/>
              </a:spcBef>
              <a:spcAft>
                <a:spcPts val="0"/>
              </a:spcAft>
              <a:buNone/>
              <a:defRPr>
                <a:solidFill>
                  <a:srgbClr val="FFFFFF"/>
                </a:solidFill>
              </a:defRPr>
            </a:lvl5pPr>
            <a:lvl6pPr lvl="5" algn="ctr" rtl="0">
              <a:spcBef>
                <a:spcPts val="0"/>
              </a:spcBef>
              <a:spcAft>
                <a:spcPts val="0"/>
              </a:spcAft>
              <a:buNone/>
              <a:defRPr>
                <a:solidFill>
                  <a:srgbClr val="FFFFFF"/>
                </a:solidFill>
              </a:defRPr>
            </a:lvl6pPr>
            <a:lvl7pPr lvl="6" algn="ctr" rtl="0">
              <a:spcBef>
                <a:spcPts val="0"/>
              </a:spcBef>
              <a:spcAft>
                <a:spcPts val="0"/>
              </a:spcAft>
              <a:buNone/>
              <a:defRPr>
                <a:solidFill>
                  <a:srgbClr val="FFFFFF"/>
                </a:solidFill>
              </a:defRPr>
            </a:lvl7pPr>
            <a:lvl8pPr lvl="7" algn="ctr" rtl="0">
              <a:spcBef>
                <a:spcPts val="0"/>
              </a:spcBef>
              <a:spcAft>
                <a:spcPts val="0"/>
              </a:spcAft>
              <a:buNone/>
              <a:defRPr>
                <a:solidFill>
                  <a:srgbClr val="FFFFFF"/>
                </a:solidFill>
              </a:defRPr>
            </a:lvl8pPr>
            <a:lvl9pPr lvl="8" algn="ctr" rtl="0">
              <a:spcBef>
                <a:spcPts val="0"/>
              </a:spcBef>
              <a:spcAft>
                <a:spcPts val="0"/>
              </a:spcAft>
              <a:buNone/>
              <a:defRPr>
                <a:solidFill>
                  <a:srgbClr val="FFFFFF"/>
                </a:solidFill>
              </a:defRPr>
            </a:lvl9pPr>
          </a:lstStyle>
          <a:p>
            <a:endParaRPr/>
          </a:p>
        </p:txBody>
      </p:sp>
      <p:sp>
        <p:nvSpPr>
          <p:cNvPr id="216" name="Google Shape;216;p41"/>
          <p:cNvSpPr txBox="1">
            <a:spLocks noGrp="1"/>
          </p:cNvSpPr>
          <p:nvPr>
            <p:ph type="body" idx="8"/>
          </p:nvPr>
        </p:nvSpPr>
        <p:spPr>
          <a:xfrm>
            <a:off x="5515650" y="4047463"/>
            <a:ext cx="1528800" cy="417000"/>
          </a:xfrm>
          <a:prstGeom prst="rect">
            <a:avLst/>
          </a:prstGeom>
        </p:spPr>
        <p:txBody>
          <a:bodyPr spcFirstLastPara="1" wrap="square" lIns="91425" tIns="91425" rIns="91425" bIns="91425" anchor="t" anchorCtr="0">
            <a:noAutofit/>
          </a:bodyPr>
          <a:lstStyle>
            <a:lvl1pPr marL="457200" lvl="0" indent="-298450" algn="ctr" rtl="0">
              <a:spcBef>
                <a:spcPts val="0"/>
              </a:spcBef>
              <a:spcAft>
                <a:spcPts val="0"/>
              </a:spcAft>
              <a:buClr>
                <a:srgbClr val="FFFFFF"/>
              </a:buClr>
              <a:buSzPts val="1100"/>
              <a:buChar char="●"/>
              <a:defRPr sz="1100">
                <a:solidFill>
                  <a:srgbClr val="FFFFFF"/>
                </a:solidFill>
              </a:defRPr>
            </a:lvl1pPr>
            <a:lvl2pPr marL="914400" lvl="1" indent="-298450" algn="ctr" rtl="0">
              <a:spcBef>
                <a:spcPts val="0"/>
              </a:spcBef>
              <a:spcAft>
                <a:spcPts val="0"/>
              </a:spcAft>
              <a:buClr>
                <a:srgbClr val="FFFFFF"/>
              </a:buClr>
              <a:buSzPts val="1100"/>
              <a:buChar char="○"/>
              <a:defRPr sz="1100">
                <a:solidFill>
                  <a:srgbClr val="FFFFFF"/>
                </a:solidFill>
              </a:defRPr>
            </a:lvl2pPr>
            <a:lvl3pPr marL="1371600" lvl="2" indent="-298450" algn="ctr" rtl="0">
              <a:spcBef>
                <a:spcPts val="0"/>
              </a:spcBef>
              <a:spcAft>
                <a:spcPts val="0"/>
              </a:spcAft>
              <a:buClr>
                <a:srgbClr val="FFFFFF"/>
              </a:buClr>
              <a:buSzPts val="1100"/>
              <a:buChar char="■"/>
              <a:defRPr sz="1100">
                <a:solidFill>
                  <a:srgbClr val="FFFFFF"/>
                </a:solidFill>
              </a:defRPr>
            </a:lvl3pPr>
            <a:lvl4pPr marL="1828800" lvl="3" indent="-298450" algn="ctr" rtl="0">
              <a:spcBef>
                <a:spcPts val="0"/>
              </a:spcBef>
              <a:spcAft>
                <a:spcPts val="0"/>
              </a:spcAft>
              <a:buClr>
                <a:srgbClr val="FFFFFF"/>
              </a:buClr>
              <a:buSzPts val="1100"/>
              <a:buChar char="●"/>
              <a:defRPr sz="1100">
                <a:solidFill>
                  <a:srgbClr val="FFFFFF"/>
                </a:solidFill>
              </a:defRPr>
            </a:lvl4pPr>
            <a:lvl5pPr marL="2286000" lvl="4" indent="-298450" algn="ctr" rtl="0">
              <a:spcBef>
                <a:spcPts val="0"/>
              </a:spcBef>
              <a:spcAft>
                <a:spcPts val="0"/>
              </a:spcAft>
              <a:buClr>
                <a:srgbClr val="FFFFFF"/>
              </a:buClr>
              <a:buSzPts val="1100"/>
              <a:buChar char="○"/>
              <a:defRPr sz="1100">
                <a:solidFill>
                  <a:srgbClr val="FFFFFF"/>
                </a:solidFill>
              </a:defRPr>
            </a:lvl5pPr>
            <a:lvl6pPr marL="2743200" lvl="5" indent="-298450" algn="ctr" rtl="0">
              <a:spcBef>
                <a:spcPts val="0"/>
              </a:spcBef>
              <a:spcAft>
                <a:spcPts val="0"/>
              </a:spcAft>
              <a:buClr>
                <a:srgbClr val="FFFFFF"/>
              </a:buClr>
              <a:buSzPts val="1100"/>
              <a:buChar char="■"/>
              <a:defRPr sz="1100">
                <a:solidFill>
                  <a:srgbClr val="FFFFFF"/>
                </a:solidFill>
              </a:defRPr>
            </a:lvl6pPr>
            <a:lvl7pPr marL="3200400" lvl="6" indent="-298450" algn="ctr" rtl="0">
              <a:spcBef>
                <a:spcPts val="0"/>
              </a:spcBef>
              <a:spcAft>
                <a:spcPts val="0"/>
              </a:spcAft>
              <a:buClr>
                <a:srgbClr val="FFFFFF"/>
              </a:buClr>
              <a:buSzPts val="1100"/>
              <a:buChar char="●"/>
              <a:defRPr sz="1100">
                <a:solidFill>
                  <a:srgbClr val="FFFFFF"/>
                </a:solidFill>
              </a:defRPr>
            </a:lvl7pPr>
            <a:lvl8pPr marL="3657600" lvl="7" indent="-298450" algn="ctr" rtl="0">
              <a:spcBef>
                <a:spcPts val="0"/>
              </a:spcBef>
              <a:spcAft>
                <a:spcPts val="0"/>
              </a:spcAft>
              <a:buClr>
                <a:srgbClr val="FFFFFF"/>
              </a:buClr>
              <a:buSzPts val="1100"/>
              <a:buChar char="○"/>
              <a:defRPr sz="1100">
                <a:solidFill>
                  <a:srgbClr val="FFFFFF"/>
                </a:solidFill>
              </a:defRPr>
            </a:lvl8pPr>
            <a:lvl9pPr marL="4114800" lvl="8" indent="-298450" algn="ctr" rtl="0">
              <a:spcBef>
                <a:spcPts val="0"/>
              </a:spcBef>
              <a:spcAft>
                <a:spcPts val="0"/>
              </a:spcAft>
              <a:buClr>
                <a:srgbClr val="FFFFFF"/>
              </a:buClr>
              <a:buSzPts val="1100"/>
              <a:buChar char="■"/>
              <a:defRPr sz="1100">
                <a:solidFill>
                  <a:srgbClr val="FFFFFF"/>
                </a:solidFill>
              </a:defRPr>
            </a:lvl9pPr>
          </a:lstStyle>
          <a:p>
            <a:endParaRPr/>
          </a:p>
        </p:txBody>
      </p:sp>
      <p:sp>
        <p:nvSpPr>
          <p:cNvPr id="217" name="Google Shape;217;p41"/>
          <p:cNvSpPr txBox="1">
            <a:spLocks noGrp="1"/>
          </p:cNvSpPr>
          <p:nvPr>
            <p:ph type="body" idx="9"/>
          </p:nvPr>
        </p:nvSpPr>
        <p:spPr>
          <a:xfrm>
            <a:off x="7424875" y="4047475"/>
            <a:ext cx="1565400" cy="417000"/>
          </a:xfrm>
          <a:prstGeom prst="rect">
            <a:avLst/>
          </a:prstGeom>
        </p:spPr>
        <p:txBody>
          <a:bodyPr spcFirstLastPara="1" wrap="square" lIns="91425" tIns="91425" rIns="91425" bIns="91425" anchor="t" anchorCtr="0">
            <a:noAutofit/>
          </a:bodyPr>
          <a:lstStyle>
            <a:lvl1pPr marL="457200" lvl="0" indent="-304800" algn="ctr" rtl="0">
              <a:spcBef>
                <a:spcPts val="0"/>
              </a:spcBef>
              <a:spcAft>
                <a:spcPts val="0"/>
              </a:spcAft>
              <a:buClr>
                <a:srgbClr val="FFFFFF"/>
              </a:buClr>
              <a:buSzPts val="1200"/>
              <a:buChar char="●"/>
              <a:defRPr sz="1100">
                <a:solidFill>
                  <a:srgbClr val="FFFFFF"/>
                </a:solidFill>
              </a:defRPr>
            </a:lvl1pPr>
            <a:lvl2pPr marL="914400" lvl="1" indent="-304800" algn="ctr" rtl="0">
              <a:spcBef>
                <a:spcPts val="0"/>
              </a:spcBef>
              <a:spcAft>
                <a:spcPts val="0"/>
              </a:spcAft>
              <a:buClr>
                <a:srgbClr val="FFFFFF"/>
              </a:buClr>
              <a:buSzPts val="1200"/>
              <a:buChar char="○"/>
              <a:defRPr sz="1200">
                <a:solidFill>
                  <a:srgbClr val="FFFFFF"/>
                </a:solidFill>
              </a:defRPr>
            </a:lvl2pPr>
            <a:lvl3pPr marL="1371600" lvl="2" indent="-304800" algn="ctr" rtl="0">
              <a:spcBef>
                <a:spcPts val="0"/>
              </a:spcBef>
              <a:spcAft>
                <a:spcPts val="0"/>
              </a:spcAft>
              <a:buClr>
                <a:srgbClr val="FFFFFF"/>
              </a:buClr>
              <a:buSzPts val="1200"/>
              <a:buChar char="■"/>
              <a:defRPr sz="1200">
                <a:solidFill>
                  <a:srgbClr val="FFFFFF"/>
                </a:solidFill>
              </a:defRPr>
            </a:lvl3pPr>
            <a:lvl4pPr marL="1828800" lvl="3" indent="-304800" algn="ctr" rtl="0">
              <a:spcBef>
                <a:spcPts val="0"/>
              </a:spcBef>
              <a:spcAft>
                <a:spcPts val="0"/>
              </a:spcAft>
              <a:buClr>
                <a:srgbClr val="FFFFFF"/>
              </a:buClr>
              <a:buSzPts val="1200"/>
              <a:buChar char="●"/>
              <a:defRPr sz="1200">
                <a:solidFill>
                  <a:srgbClr val="FFFFFF"/>
                </a:solidFill>
              </a:defRPr>
            </a:lvl4pPr>
            <a:lvl5pPr marL="2286000" lvl="4" indent="-304800" algn="ctr" rtl="0">
              <a:spcBef>
                <a:spcPts val="0"/>
              </a:spcBef>
              <a:spcAft>
                <a:spcPts val="0"/>
              </a:spcAft>
              <a:buClr>
                <a:srgbClr val="FFFFFF"/>
              </a:buClr>
              <a:buSzPts val="1200"/>
              <a:buChar char="○"/>
              <a:defRPr sz="1200">
                <a:solidFill>
                  <a:srgbClr val="FFFFFF"/>
                </a:solidFill>
              </a:defRPr>
            </a:lvl5pPr>
            <a:lvl6pPr marL="2743200" lvl="5" indent="-304800" algn="ctr" rtl="0">
              <a:spcBef>
                <a:spcPts val="0"/>
              </a:spcBef>
              <a:spcAft>
                <a:spcPts val="0"/>
              </a:spcAft>
              <a:buClr>
                <a:srgbClr val="FFFFFF"/>
              </a:buClr>
              <a:buSzPts val="1200"/>
              <a:buChar char="■"/>
              <a:defRPr sz="1200">
                <a:solidFill>
                  <a:srgbClr val="FFFFFF"/>
                </a:solidFill>
              </a:defRPr>
            </a:lvl6pPr>
            <a:lvl7pPr marL="3200400" lvl="6" indent="-304800" algn="ctr" rtl="0">
              <a:spcBef>
                <a:spcPts val="0"/>
              </a:spcBef>
              <a:spcAft>
                <a:spcPts val="0"/>
              </a:spcAft>
              <a:buClr>
                <a:srgbClr val="FFFFFF"/>
              </a:buClr>
              <a:buSzPts val="1200"/>
              <a:buChar char="●"/>
              <a:defRPr sz="1200">
                <a:solidFill>
                  <a:srgbClr val="FFFFFF"/>
                </a:solidFill>
              </a:defRPr>
            </a:lvl7pPr>
            <a:lvl8pPr marL="3657600" lvl="7" indent="-304800" algn="ctr" rtl="0">
              <a:spcBef>
                <a:spcPts val="0"/>
              </a:spcBef>
              <a:spcAft>
                <a:spcPts val="0"/>
              </a:spcAft>
              <a:buClr>
                <a:srgbClr val="FFFFFF"/>
              </a:buClr>
              <a:buSzPts val="1200"/>
              <a:buChar char="○"/>
              <a:defRPr sz="1200">
                <a:solidFill>
                  <a:srgbClr val="FFFFFF"/>
                </a:solidFill>
              </a:defRPr>
            </a:lvl8pPr>
            <a:lvl9pPr marL="4114800" lvl="8" indent="-304800" algn="ctr" rtl="0">
              <a:spcBef>
                <a:spcPts val="0"/>
              </a:spcBef>
              <a:spcAft>
                <a:spcPts val="0"/>
              </a:spcAft>
              <a:buClr>
                <a:srgbClr val="FFFFFF"/>
              </a:buClr>
              <a:buSzPts val="1200"/>
              <a:buChar char="■"/>
              <a:defRPr sz="1200">
                <a:solidFill>
                  <a:srgbClr val="FFFFFF"/>
                </a:solidFill>
              </a:defRPr>
            </a:lvl9pPr>
          </a:lstStyle>
          <a:p>
            <a:endParaRPr/>
          </a:p>
        </p:txBody>
      </p:sp>
      <p:sp>
        <p:nvSpPr>
          <p:cNvPr id="218" name="Google Shape;218;p41"/>
          <p:cNvSpPr txBox="1">
            <a:spLocks noGrp="1"/>
          </p:cNvSpPr>
          <p:nvPr>
            <p:ph type="body" idx="13"/>
          </p:nvPr>
        </p:nvSpPr>
        <p:spPr>
          <a:xfrm>
            <a:off x="7673650" y="3143825"/>
            <a:ext cx="1046100" cy="7866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Clr>
                <a:srgbClr val="FFFFFF"/>
              </a:buClr>
              <a:buSzPts val="1800"/>
              <a:buChar char="●"/>
              <a:defRPr sz="5000">
                <a:solidFill>
                  <a:srgbClr val="FFFFFF"/>
                </a:solidFill>
              </a:defRPr>
            </a:lvl1pPr>
            <a:lvl2pPr marL="914400" lvl="1" indent="-342900" algn="ctr" rtl="0">
              <a:spcBef>
                <a:spcPts val="0"/>
              </a:spcBef>
              <a:spcAft>
                <a:spcPts val="0"/>
              </a:spcAft>
              <a:buClr>
                <a:srgbClr val="FFFFFF"/>
              </a:buClr>
              <a:buSzPts val="1800"/>
              <a:buChar char="○"/>
              <a:defRPr sz="1800">
                <a:solidFill>
                  <a:srgbClr val="FFFFFF"/>
                </a:solidFill>
              </a:defRPr>
            </a:lvl2pPr>
            <a:lvl3pPr marL="1371600" lvl="2" indent="-342900" algn="ctr" rtl="0">
              <a:spcBef>
                <a:spcPts val="0"/>
              </a:spcBef>
              <a:spcAft>
                <a:spcPts val="0"/>
              </a:spcAft>
              <a:buClr>
                <a:srgbClr val="FFFFFF"/>
              </a:buClr>
              <a:buSzPts val="1800"/>
              <a:buChar char="■"/>
              <a:defRPr sz="1800">
                <a:solidFill>
                  <a:srgbClr val="FFFFFF"/>
                </a:solidFill>
              </a:defRPr>
            </a:lvl3pPr>
            <a:lvl4pPr marL="1828800" lvl="3" indent="-342900" algn="ctr" rtl="0">
              <a:spcBef>
                <a:spcPts val="0"/>
              </a:spcBef>
              <a:spcAft>
                <a:spcPts val="0"/>
              </a:spcAft>
              <a:buClr>
                <a:srgbClr val="FFFFFF"/>
              </a:buClr>
              <a:buSzPts val="1800"/>
              <a:buChar char="●"/>
              <a:defRPr sz="1800">
                <a:solidFill>
                  <a:srgbClr val="FFFFFF"/>
                </a:solidFill>
              </a:defRPr>
            </a:lvl4pPr>
            <a:lvl5pPr marL="2286000" lvl="4" indent="-342900" algn="ctr" rtl="0">
              <a:spcBef>
                <a:spcPts val="0"/>
              </a:spcBef>
              <a:spcAft>
                <a:spcPts val="0"/>
              </a:spcAft>
              <a:buClr>
                <a:srgbClr val="FFFFFF"/>
              </a:buClr>
              <a:buSzPts val="1800"/>
              <a:buChar char="○"/>
              <a:defRPr sz="1800">
                <a:solidFill>
                  <a:srgbClr val="FFFFFF"/>
                </a:solidFill>
              </a:defRPr>
            </a:lvl5pPr>
            <a:lvl6pPr marL="2743200" lvl="5" indent="-342900" algn="ctr" rtl="0">
              <a:spcBef>
                <a:spcPts val="0"/>
              </a:spcBef>
              <a:spcAft>
                <a:spcPts val="0"/>
              </a:spcAft>
              <a:buClr>
                <a:srgbClr val="FFFFFF"/>
              </a:buClr>
              <a:buSzPts val="1800"/>
              <a:buChar char="■"/>
              <a:defRPr sz="1800">
                <a:solidFill>
                  <a:srgbClr val="FFFFFF"/>
                </a:solidFill>
              </a:defRPr>
            </a:lvl6pPr>
            <a:lvl7pPr marL="3200400" lvl="6" indent="-342900" algn="ctr" rtl="0">
              <a:spcBef>
                <a:spcPts val="0"/>
              </a:spcBef>
              <a:spcAft>
                <a:spcPts val="0"/>
              </a:spcAft>
              <a:buClr>
                <a:srgbClr val="FFFFFF"/>
              </a:buClr>
              <a:buSzPts val="1800"/>
              <a:buChar char="●"/>
              <a:defRPr sz="1800">
                <a:solidFill>
                  <a:srgbClr val="FFFFFF"/>
                </a:solidFill>
              </a:defRPr>
            </a:lvl7pPr>
            <a:lvl8pPr marL="3657600" lvl="7" indent="-342900" algn="ctr" rtl="0">
              <a:spcBef>
                <a:spcPts val="0"/>
              </a:spcBef>
              <a:spcAft>
                <a:spcPts val="0"/>
              </a:spcAft>
              <a:buClr>
                <a:srgbClr val="FFFFFF"/>
              </a:buClr>
              <a:buSzPts val="1800"/>
              <a:buChar char="○"/>
              <a:defRPr sz="1800">
                <a:solidFill>
                  <a:srgbClr val="FFFFFF"/>
                </a:solidFill>
              </a:defRPr>
            </a:lvl8pPr>
            <a:lvl9pPr marL="4114800" lvl="8" indent="-342900" algn="ctr" rtl="0">
              <a:spcBef>
                <a:spcPts val="0"/>
              </a:spcBef>
              <a:spcAft>
                <a:spcPts val="0"/>
              </a:spcAft>
              <a:buClr>
                <a:srgbClr val="FFFFFF"/>
              </a:buClr>
              <a:buSzPts val="1800"/>
              <a:buChar char="■"/>
              <a:defRPr sz="1800">
                <a:solidFill>
                  <a:srgbClr val="FFFFFF"/>
                </a:solidFill>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MC Hexagon Infographic Option 3">
  <p:cSld name="CUSTOM_28_1">
    <p:spTree>
      <p:nvGrpSpPr>
        <p:cNvPr id="1" name="Shape 219"/>
        <p:cNvGrpSpPr/>
        <p:nvPr/>
      </p:nvGrpSpPr>
      <p:grpSpPr>
        <a:xfrm>
          <a:off x="0" y="0"/>
          <a:ext cx="0" cy="0"/>
          <a:chOff x="0" y="0"/>
          <a:chExt cx="0" cy="0"/>
        </a:xfrm>
      </p:grpSpPr>
      <p:pic>
        <p:nvPicPr>
          <p:cNvPr id="220" name="Google Shape;220;p42"/>
          <p:cNvPicPr preferRelativeResize="0"/>
          <p:nvPr/>
        </p:nvPicPr>
        <p:blipFill rotWithShape="1">
          <a:blip r:embed="rId2">
            <a:alphaModFix/>
          </a:blip>
          <a:srcRect/>
          <a:stretch/>
        </p:blipFill>
        <p:spPr>
          <a:xfrm>
            <a:off x="0" y="27125"/>
            <a:ext cx="9133506" cy="5143498"/>
          </a:xfrm>
          <a:prstGeom prst="rect">
            <a:avLst/>
          </a:prstGeom>
          <a:noFill/>
          <a:ln>
            <a:noFill/>
          </a:ln>
        </p:spPr>
      </p:pic>
      <p:sp>
        <p:nvSpPr>
          <p:cNvPr id="221" name="Google Shape;221;p42"/>
          <p:cNvSpPr txBox="1">
            <a:spLocks noGrp="1"/>
          </p:cNvSpPr>
          <p:nvPr>
            <p:ph type="title"/>
          </p:nvPr>
        </p:nvSpPr>
        <p:spPr>
          <a:xfrm>
            <a:off x="399825" y="2300250"/>
            <a:ext cx="3096900" cy="5400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600">
                <a:solidFill>
                  <a:srgbClr val="FFFFFF"/>
                </a:solidFill>
              </a:defRPr>
            </a:lvl1pPr>
            <a:lvl2pPr lvl="1" rtl="0">
              <a:spcBef>
                <a:spcPts val="0"/>
              </a:spcBef>
              <a:spcAft>
                <a:spcPts val="0"/>
              </a:spcAft>
              <a:buNone/>
              <a:defRPr sz="3600"/>
            </a:lvl2pPr>
            <a:lvl3pPr lvl="2" rtl="0">
              <a:spcBef>
                <a:spcPts val="0"/>
              </a:spcBef>
              <a:spcAft>
                <a:spcPts val="0"/>
              </a:spcAft>
              <a:buNone/>
              <a:defRPr sz="3600"/>
            </a:lvl3pPr>
            <a:lvl4pPr lvl="3" rtl="0">
              <a:spcBef>
                <a:spcPts val="0"/>
              </a:spcBef>
              <a:spcAft>
                <a:spcPts val="0"/>
              </a:spcAft>
              <a:buNone/>
              <a:defRPr sz="3600"/>
            </a:lvl4pPr>
            <a:lvl5pPr lvl="4" rtl="0">
              <a:spcBef>
                <a:spcPts val="0"/>
              </a:spcBef>
              <a:spcAft>
                <a:spcPts val="0"/>
              </a:spcAft>
              <a:buNone/>
              <a:defRPr sz="3600"/>
            </a:lvl5pPr>
            <a:lvl6pPr lvl="5" rtl="0">
              <a:spcBef>
                <a:spcPts val="0"/>
              </a:spcBef>
              <a:spcAft>
                <a:spcPts val="0"/>
              </a:spcAft>
              <a:buNone/>
              <a:defRPr sz="3600"/>
            </a:lvl6pPr>
            <a:lvl7pPr lvl="6" rtl="0">
              <a:spcBef>
                <a:spcPts val="0"/>
              </a:spcBef>
              <a:spcAft>
                <a:spcPts val="0"/>
              </a:spcAft>
              <a:buNone/>
              <a:defRPr sz="3600"/>
            </a:lvl7pPr>
            <a:lvl8pPr lvl="7" rtl="0">
              <a:spcBef>
                <a:spcPts val="0"/>
              </a:spcBef>
              <a:spcAft>
                <a:spcPts val="0"/>
              </a:spcAft>
              <a:buNone/>
              <a:defRPr sz="3600"/>
            </a:lvl8pPr>
            <a:lvl9pPr lvl="8" rtl="0">
              <a:spcBef>
                <a:spcPts val="0"/>
              </a:spcBef>
              <a:spcAft>
                <a:spcPts val="0"/>
              </a:spcAft>
              <a:buNone/>
              <a:defRPr sz="3600"/>
            </a:lvl9pPr>
          </a:lstStyle>
          <a:p>
            <a:endParaRPr/>
          </a:p>
        </p:txBody>
      </p:sp>
      <p:sp>
        <p:nvSpPr>
          <p:cNvPr id="222" name="Google Shape;222;p42"/>
          <p:cNvSpPr txBox="1">
            <a:spLocks noGrp="1"/>
          </p:cNvSpPr>
          <p:nvPr>
            <p:ph type="subTitle" idx="1"/>
          </p:nvPr>
        </p:nvSpPr>
        <p:spPr>
          <a:xfrm>
            <a:off x="399825" y="2900525"/>
            <a:ext cx="2676900" cy="2433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600">
                <a:solidFill>
                  <a:srgbClr val="D9D9D9"/>
                </a:solidFill>
              </a:defRPr>
            </a:lvl1pPr>
            <a:lvl2pPr lvl="1" rtl="0">
              <a:spcBef>
                <a:spcPts val="0"/>
              </a:spcBef>
              <a:spcAft>
                <a:spcPts val="0"/>
              </a:spcAft>
              <a:buNone/>
              <a:defRPr sz="1600"/>
            </a:lvl2pPr>
            <a:lvl3pPr lvl="2" rtl="0">
              <a:spcBef>
                <a:spcPts val="0"/>
              </a:spcBef>
              <a:spcAft>
                <a:spcPts val="0"/>
              </a:spcAft>
              <a:buNone/>
              <a:defRPr sz="1600"/>
            </a:lvl3pPr>
            <a:lvl4pPr lvl="3" rtl="0">
              <a:spcBef>
                <a:spcPts val="0"/>
              </a:spcBef>
              <a:spcAft>
                <a:spcPts val="0"/>
              </a:spcAft>
              <a:buNone/>
              <a:defRPr sz="1600"/>
            </a:lvl4pPr>
            <a:lvl5pPr lvl="4" rtl="0">
              <a:spcBef>
                <a:spcPts val="0"/>
              </a:spcBef>
              <a:spcAft>
                <a:spcPts val="0"/>
              </a:spcAft>
              <a:buNone/>
              <a:defRPr sz="1600"/>
            </a:lvl5pPr>
            <a:lvl6pPr lvl="5" rtl="0">
              <a:spcBef>
                <a:spcPts val="0"/>
              </a:spcBef>
              <a:spcAft>
                <a:spcPts val="0"/>
              </a:spcAft>
              <a:buNone/>
              <a:defRPr sz="1600"/>
            </a:lvl6pPr>
            <a:lvl7pPr lvl="6" rtl="0">
              <a:spcBef>
                <a:spcPts val="0"/>
              </a:spcBef>
              <a:spcAft>
                <a:spcPts val="0"/>
              </a:spcAft>
              <a:buNone/>
              <a:defRPr sz="1600"/>
            </a:lvl7pPr>
            <a:lvl8pPr lvl="7" rtl="0">
              <a:spcBef>
                <a:spcPts val="0"/>
              </a:spcBef>
              <a:spcAft>
                <a:spcPts val="0"/>
              </a:spcAft>
              <a:buNone/>
              <a:defRPr sz="1600"/>
            </a:lvl8pPr>
            <a:lvl9pPr lvl="8" rtl="0">
              <a:spcBef>
                <a:spcPts val="0"/>
              </a:spcBef>
              <a:spcAft>
                <a:spcPts val="0"/>
              </a:spcAft>
              <a:buNone/>
              <a:defRPr sz="1600"/>
            </a:lvl9pPr>
          </a:lstStyle>
          <a:p>
            <a:endParaRPr/>
          </a:p>
        </p:txBody>
      </p:sp>
      <p:sp>
        <p:nvSpPr>
          <p:cNvPr id="223" name="Google Shape;223;p42"/>
          <p:cNvSpPr txBox="1">
            <a:spLocks noGrp="1"/>
          </p:cNvSpPr>
          <p:nvPr>
            <p:ph type="body" idx="2"/>
          </p:nvPr>
        </p:nvSpPr>
        <p:spPr>
          <a:xfrm>
            <a:off x="399825" y="3394250"/>
            <a:ext cx="3672300" cy="13314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Clr>
                <a:srgbClr val="FFFFFF"/>
              </a:buClr>
              <a:buSzPts val="1200"/>
              <a:buChar char="●"/>
              <a:defRPr sz="1200">
                <a:solidFill>
                  <a:srgbClr val="FFFFFF"/>
                </a:solidFill>
              </a:defRPr>
            </a:lvl1pPr>
            <a:lvl2pPr marL="914400" lvl="1" indent="-304800" rtl="0">
              <a:spcBef>
                <a:spcPts val="0"/>
              </a:spcBef>
              <a:spcAft>
                <a:spcPts val="0"/>
              </a:spcAft>
              <a:buClr>
                <a:srgbClr val="FFFFFF"/>
              </a:buClr>
              <a:buSzPts val="1200"/>
              <a:buChar char="○"/>
              <a:defRPr sz="1200">
                <a:solidFill>
                  <a:srgbClr val="FFFFFF"/>
                </a:solidFill>
              </a:defRPr>
            </a:lvl2pPr>
            <a:lvl3pPr marL="1371600" lvl="2" indent="-304800" rtl="0">
              <a:spcBef>
                <a:spcPts val="0"/>
              </a:spcBef>
              <a:spcAft>
                <a:spcPts val="0"/>
              </a:spcAft>
              <a:buClr>
                <a:srgbClr val="FFFFFF"/>
              </a:buClr>
              <a:buSzPts val="1200"/>
              <a:buChar char="■"/>
              <a:defRPr sz="1200">
                <a:solidFill>
                  <a:srgbClr val="FFFFFF"/>
                </a:solidFill>
              </a:defRPr>
            </a:lvl3pPr>
            <a:lvl4pPr marL="1828800" lvl="3" indent="-304800" rtl="0">
              <a:spcBef>
                <a:spcPts val="0"/>
              </a:spcBef>
              <a:spcAft>
                <a:spcPts val="0"/>
              </a:spcAft>
              <a:buClr>
                <a:srgbClr val="FFFFFF"/>
              </a:buClr>
              <a:buSzPts val="1200"/>
              <a:buChar char="●"/>
              <a:defRPr sz="1200">
                <a:solidFill>
                  <a:srgbClr val="FFFFFF"/>
                </a:solidFill>
              </a:defRPr>
            </a:lvl4pPr>
            <a:lvl5pPr marL="2286000" lvl="4" indent="-304800" rtl="0">
              <a:spcBef>
                <a:spcPts val="0"/>
              </a:spcBef>
              <a:spcAft>
                <a:spcPts val="0"/>
              </a:spcAft>
              <a:buClr>
                <a:srgbClr val="FFFFFF"/>
              </a:buClr>
              <a:buSzPts val="1200"/>
              <a:buChar char="○"/>
              <a:defRPr sz="1200">
                <a:solidFill>
                  <a:srgbClr val="FFFFFF"/>
                </a:solidFill>
              </a:defRPr>
            </a:lvl5pPr>
            <a:lvl6pPr marL="2743200" lvl="5" indent="-304800" rtl="0">
              <a:spcBef>
                <a:spcPts val="0"/>
              </a:spcBef>
              <a:spcAft>
                <a:spcPts val="0"/>
              </a:spcAft>
              <a:buClr>
                <a:srgbClr val="FFFFFF"/>
              </a:buClr>
              <a:buSzPts val="1200"/>
              <a:buChar char="■"/>
              <a:defRPr sz="1200">
                <a:solidFill>
                  <a:srgbClr val="FFFFFF"/>
                </a:solidFill>
              </a:defRPr>
            </a:lvl6pPr>
            <a:lvl7pPr marL="3200400" lvl="6" indent="-304800" rtl="0">
              <a:spcBef>
                <a:spcPts val="0"/>
              </a:spcBef>
              <a:spcAft>
                <a:spcPts val="0"/>
              </a:spcAft>
              <a:buClr>
                <a:srgbClr val="FFFFFF"/>
              </a:buClr>
              <a:buSzPts val="1200"/>
              <a:buChar char="●"/>
              <a:defRPr sz="1200">
                <a:solidFill>
                  <a:srgbClr val="FFFFFF"/>
                </a:solidFill>
              </a:defRPr>
            </a:lvl7pPr>
            <a:lvl8pPr marL="3657600" lvl="7" indent="-304800" rtl="0">
              <a:spcBef>
                <a:spcPts val="0"/>
              </a:spcBef>
              <a:spcAft>
                <a:spcPts val="0"/>
              </a:spcAft>
              <a:buClr>
                <a:srgbClr val="FFFFFF"/>
              </a:buClr>
              <a:buSzPts val="1200"/>
              <a:buChar char="○"/>
              <a:defRPr sz="1200">
                <a:solidFill>
                  <a:srgbClr val="FFFFFF"/>
                </a:solidFill>
              </a:defRPr>
            </a:lvl8pPr>
            <a:lvl9pPr marL="4114800" lvl="8" indent="-304800" rtl="0">
              <a:spcBef>
                <a:spcPts val="0"/>
              </a:spcBef>
              <a:spcAft>
                <a:spcPts val="0"/>
              </a:spcAft>
              <a:buClr>
                <a:srgbClr val="FFFFFF"/>
              </a:buClr>
              <a:buSzPts val="1200"/>
              <a:buChar char="■"/>
              <a:defRPr sz="1200">
                <a:solidFill>
                  <a:srgbClr val="FFFFFF"/>
                </a:solidFill>
              </a:defRPr>
            </a:lvl9pPr>
          </a:lstStyle>
          <a:p>
            <a:endParaRPr/>
          </a:p>
        </p:txBody>
      </p:sp>
      <p:sp>
        <p:nvSpPr>
          <p:cNvPr id="224" name="Google Shape;224;p42"/>
          <p:cNvSpPr txBox="1">
            <a:spLocks noGrp="1"/>
          </p:cNvSpPr>
          <p:nvPr>
            <p:ph type="title" idx="3"/>
          </p:nvPr>
        </p:nvSpPr>
        <p:spPr>
          <a:xfrm>
            <a:off x="5530300" y="523650"/>
            <a:ext cx="1565400" cy="2433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225" name="Google Shape;225;p42"/>
          <p:cNvSpPr txBox="1">
            <a:spLocks noGrp="1"/>
          </p:cNvSpPr>
          <p:nvPr>
            <p:ph type="body" idx="4"/>
          </p:nvPr>
        </p:nvSpPr>
        <p:spPr>
          <a:xfrm>
            <a:off x="5559550" y="804675"/>
            <a:ext cx="1528800" cy="417000"/>
          </a:xfrm>
          <a:prstGeom prst="rect">
            <a:avLst/>
          </a:prstGeom>
        </p:spPr>
        <p:txBody>
          <a:bodyPr spcFirstLastPara="1" wrap="square" lIns="91425" tIns="91425" rIns="91425" bIns="91425" anchor="t" anchorCtr="0">
            <a:noAutofit/>
          </a:bodyPr>
          <a:lstStyle>
            <a:lvl1pPr marL="457200" lvl="0" indent="-298450" algn="ctr" rtl="0">
              <a:spcBef>
                <a:spcPts val="0"/>
              </a:spcBef>
              <a:spcAft>
                <a:spcPts val="0"/>
              </a:spcAft>
              <a:buSzPts val="1100"/>
              <a:buChar char="●"/>
              <a:defRPr sz="1100"/>
            </a:lvl1pPr>
            <a:lvl2pPr marL="914400" lvl="1" indent="-298450" algn="ctr" rtl="0">
              <a:spcBef>
                <a:spcPts val="0"/>
              </a:spcBef>
              <a:spcAft>
                <a:spcPts val="0"/>
              </a:spcAft>
              <a:buSzPts val="1100"/>
              <a:buChar char="○"/>
              <a:defRPr sz="1100"/>
            </a:lvl2pPr>
            <a:lvl3pPr marL="1371600" lvl="2" indent="-298450" algn="ctr" rtl="0">
              <a:spcBef>
                <a:spcPts val="0"/>
              </a:spcBef>
              <a:spcAft>
                <a:spcPts val="0"/>
              </a:spcAft>
              <a:buSzPts val="1100"/>
              <a:buChar char="■"/>
              <a:defRPr sz="1100"/>
            </a:lvl3pPr>
            <a:lvl4pPr marL="1828800" lvl="3" indent="-298450" algn="ctr" rtl="0">
              <a:spcBef>
                <a:spcPts val="0"/>
              </a:spcBef>
              <a:spcAft>
                <a:spcPts val="0"/>
              </a:spcAft>
              <a:buSzPts val="1100"/>
              <a:buChar char="●"/>
              <a:defRPr sz="1100"/>
            </a:lvl4pPr>
            <a:lvl5pPr marL="2286000" lvl="4" indent="-298450" algn="ctr" rtl="0">
              <a:spcBef>
                <a:spcPts val="0"/>
              </a:spcBef>
              <a:spcAft>
                <a:spcPts val="0"/>
              </a:spcAft>
              <a:buSzPts val="1100"/>
              <a:buChar char="○"/>
              <a:defRPr sz="1100"/>
            </a:lvl5pPr>
            <a:lvl6pPr marL="2743200" lvl="5" indent="-298450" algn="ctr" rtl="0">
              <a:spcBef>
                <a:spcPts val="0"/>
              </a:spcBef>
              <a:spcAft>
                <a:spcPts val="0"/>
              </a:spcAft>
              <a:buSzPts val="1100"/>
              <a:buChar char="■"/>
              <a:defRPr sz="1100"/>
            </a:lvl6pPr>
            <a:lvl7pPr marL="3200400" lvl="6" indent="-298450" algn="ctr" rtl="0">
              <a:spcBef>
                <a:spcPts val="0"/>
              </a:spcBef>
              <a:spcAft>
                <a:spcPts val="0"/>
              </a:spcAft>
              <a:buSzPts val="1100"/>
              <a:buChar char="●"/>
              <a:defRPr sz="1100"/>
            </a:lvl7pPr>
            <a:lvl8pPr marL="3657600" lvl="7" indent="-298450" algn="ctr" rtl="0">
              <a:spcBef>
                <a:spcPts val="0"/>
              </a:spcBef>
              <a:spcAft>
                <a:spcPts val="0"/>
              </a:spcAft>
              <a:buSzPts val="1100"/>
              <a:buChar char="○"/>
              <a:defRPr sz="1100"/>
            </a:lvl8pPr>
            <a:lvl9pPr marL="4114800" lvl="8" indent="-298450" algn="ctr" rtl="0">
              <a:spcBef>
                <a:spcPts val="0"/>
              </a:spcBef>
              <a:spcAft>
                <a:spcPts val="0"/>
              </a:spcAft>
              <a:buSzPts val="1100"/>
              <a:buChar char="■"/>
              <a:defRPr sz="1100"/>
            </a:lvl9pPr>
          </a:lstStyle>
          <a:p>
            <a:endParaRPr/>
          </a:p>
        </p:txBody>
      </p:sp>
      <p:sp>
        <p:nvSpPr>
          <p:cNvPr id="226" name="Google Shape;226;p42"/>
          <p:cNvSpPr txBox="1">
            <a:spLocks noGrp="1"/>
          </p:cNvSpPr>
          <p:nvPr>
            <p:ph type="title" idx="5"/>
          </p:nvPr>
        </p:nvSpPr>
        <p:spPr>
          <a:xfrm>
            <a:off x="4528125" y="2145038"/>
            <a:ext cx="1565400" cy="2433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227" name="Google Shape;227;p42"/>
          <p:cNvSpPr txBox="1">
            <a:spLocks noGrp="1"/>
          </p:cNvSpPr>
          <p:nvPr>
            <p:ph type="body" idx="6"/>
          </p:nvPr>
        </p:nvSpPr>
        <p:spPr>
          <a:xfrm>
            <a:off x="4557375" y="2426063"/>
            <a:ext cx="1528800" cy="417000"/>
          </a:xfrm>
          <a:prstGeom prst="rect">
            <a:avLst/>
          </a:prstGeom>
        </p:spPr>
        <p:txBody>
          <a:bodyPr spcFirstLastPara="1" wrap="square" lIns="91425" tIns="91425" rIns="91425" bIns="91425" anchor="t" anchorCtr="0">
            <a:noAutofit/>
          </a:bodyPr>
          <a:lstStyle>
            <a:lvl1pPr marL="457200" lvl="0" indent="-298450" algn="ctr" rtl="0">
              <a:spcBef>
                <a:spcPts val="0"/>
              </a:spcBef>
              <a:spcAft>
                <a:spcPts val="0"/>
              </a:spcAft>
              <a:buSzPts val="1100"/>
              <a:buChar char="●"/>
              <a:defRPr sz="1100"/>
            </a:lvl1pPr>
            <a:lvl2pPr marL="914400" lvl="1" indent="-298450" algn="ctr" rtl="0">
              <a:spcBef>
                <a:spcPts val="0"/>
              </a:spcBef>
              <a:spcAft>
                <a:spcPts val="0"/>
              </a:spcAft>
              <a:buSzPts val="1100"/>
              <a:buChar char="○"/>
              <a:defRPr sz="1100"/>
            </a:lvl2pPr>
            <a:lvl3pPr marL="1371600" lvl="2" indent="-298450" algn="ctr" rtl="0">
              <a:spcBef>
                <a:spcPts val="0"/>
              </a:spcBef>
              <a:spcAft>
                <a:spcPts val="0"/>
              </a:spcAft>
              <a:buSzPts val="1100"/>
              <a:buChar char="■"/>
              <a:defRPr sz="1100"/>
            </a:lvl3pPr>
            <a:lvl4pPr marL="1828800" lvl="3" indent="-298450" algn="ctr" rtl="0">
              <a:spcBef>
                <a:spcPts val="0"/>
              </a:spcBef>
              <a:spcAft>
                <a:spcPts val="0"/>
              </a:spcAft>
              <a:buSzPts val="1100"/>
              <a:buChar char="●"/>
              <a:defRPr sz="1100"/>
            </a:lvl4pPr>
            <a:lvl5pPr marL="2286000" lvl="4" indent="-298450" algn="ctr" rtl="0">
              <a:spcBef>
                <a:spcPts val="0"/>
              </a:spcBef>
              <a:spcAft>
                <a:spcPts val="0"/>
              </a:spcAft>
              <a:buSzPts val="1100"/>
              <a:buChar char="○"/>
              <a:defRPr sz="1100"/>
            </a:lvl5pPr>
            <a:lvl6pPr marL="2743200" lvl="5" indent="-298450" algn="ctr" rtl="0">
              <a:spcBef>
                <a:spcPts val="0"/>
              </a:spcBef>
              <a:spcAft>
                <a:spcPts val="0"/>
              </a:spcAft>
              <a:buSzPts val="1100"/>
              <a:buChar char="■"/>
              <a:defRPr sz="1100"/>
            </a:lvl6pPr>
            <a:lvl7pPr marL="3200400" lvl="6" indent="-298450" algn="ctr" rtl="0">
              <a:spcBef>
                <a:spcPts val="0"/>
              </a:spcBef>
              <a:spcAft>
                <a:spcPts val="0"/>
              </a:spcAft>
              <a:buSzPts val="1100"/>
              <a:buChar char="●"/>
              <a:defRPr sz="1100"/>
            </a:lvl7pPr>
            <a:lvl8pPr marL="3657600" lvl="7" indent="-298450" algn="ctr" rtl="0">
              <a:spcBef>
                <a:spcPts val="0"/>
              </a:spcBef>
              <a:spcAft>
                <a:spcPts val="0"/>
              </a:spcAft>
              <a:buSzPts val="1100"/>
              <a:buChar char="○"/>
              <a:defRPr sz="1100"/>
            </a:lvl8pPr>
            <a:lvl9pPr marL="4114800" lvl="8" indent="-298450" algn="ctr" rtl="0">
              <a:spcBef>
                <a:spcPts val="0"/>
              </a:spcBef>
              <a:spcAft>
                <a:spcPts val="0"/>
              </a:spcAft>
              <a:buSzPts val="1100"/>
              <a:buChar char="■"/>
              <a:defRPr sz="1100"/>
            </a:lvl9pPr>
          </a:lstStyle>
          <a:p>
            <a:endParaRPr/>
          </a:p>
        </p:txBody>
      </p:sp>
      <p:sp>
        <p:nvSpPr>
          <p:cNvPr id="228" name="Google Shape;228;p42"/>
          <p:cNvSpPr txBox="1">
            <a:spLocks noGrp="1"/>
          </p:cNvSpPr>
          <p:nvPr>
            <p:ph type="title" idx="7"/>
          </p:nvPr>
        </p:nvSpPr>
        <p:spPr>
          <a:xfrm>
            <a:off x="5486400" y="3766438"/>
            <a:ext cx="1565400" cy="2433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229" name="Google Shape;229;p42"/>
          <p:cNvSpPr txBox="1">
            <a:spLocks noGrp="1"/>
          </p:cNvSpPr>
          <p:nvPr>
            <p:ph type="body" idx="8"/>
          </p:nvPr>
        </p:nvSpPr>
        <p:spPr>
          <a:xfrm>
            <a:off x="5515650" y="4047463"/>
            <a:ext cx="1528800" cy="417000"/>
          </a:xfrm>
          <a:prstGeom prst="rect">
            <a:avLst/>
          </a:prstGeom>
        </p:spPr>
        <p:txBody>
          <a:bodyPr spcFirstLastPara="1" wrap="square" lIns="91425" tIns="91425" rIns="91425" bIns="91425" anchor="t" anchorCtr="0">
            <a:noAutofit/>
          </a:bodyPr>
          <a:lstStyle>
            <a:lvl1pPr marL="457200" lvl="0" indent="-298450" algn="ctr" rtl="0">
              <a:spcBef>
                <a:spcPts val="0"/>
              </a:spcBef>
              <a:spcAft>
                <a:spcPts val="0"/>
              </a:spcAft>
              <a:buSzPts val="1100"/>
              <a:buChar char="●"/>
              <a:defRPr sz="1100"/>
            </a:lvl1pPr>
            <a:lvl2pPr marL="914400" lvl="1" indent="-298450" algn="ctr" rtl="0">
              <a:spcBef>
                <a:spcPts val="0"/>
              </a:spcBef>
              <a:spcAft>
                <a:spcPts val="0"/>
              </a:spcAft>
              <a:buSzPts val="1100"/>
              <a:buChar char="○"/>
              <a:defRPr sz="1100"/>
            </a:lvl2pPr>
            <a:lvl3pPr marL="1371600" lvl="2" indent="-298450" algn="ctr" rtl="0">
              <a:spcBef>
                <a:spcPts val="0"/>
              </a:spcBef>
              <a:spcAft>
                <a:spcPts val="0"/>
              </a:spcAft>
              <a:buSzPts val="1100"/>
              <a:buChar char="■"/>
              <a:defRPr sz="1100"/>
            </a:lvl3pPr>
            <a:lvl4pPr marL="1828800" lvl="3" indent="-298450" algn="ctr" rtl="0">
              <a:spcBef>
                <a:spcPts val="0"/>
              </a:spcBef>
              <a:spcAft>
                <a:spcPts val="0"/>
              </a:spcAft>
              <a:buSzPts val="1100"/>
              <a:buChar char="●"/>
              <a:defRPr sz="1100"/>
            </a:lvl4pPr>
            <a:lvl5pPr marL="2286000" lvl="4" indent="-298450" algn="ctr" rtl="0">
              <a:spcBef>
                <a:spcPts val="0"/>
              </a:spcBef>
              <a:spcAft>
                <a:spcPts val="0"/>
              </a:spcAft>
              <a:buSzPts val="1100"/>
              <a:buChar char="○"/>
              <a:defRPr sz="1100"/>
            </a:lvl5pPr>
            <a:lvl6pPr marL="2743200" lvl="5" indent="-298450" algn="ctr" rtl="0">
              <a:spcBef>
                <a:spcPts val="0"/>
              </a:spcBef>
              <a:spcAft>
                <a:spcPts val="0"/>
              </a:spcAft>
              <a:buSzPts val="1100"/>
              <a:buChar char="■"/>
              <a:defRPr sz="1100"/>
            </a:lvl6pPr>
            <a:lvl7pPr marL="3200400" lvl="6" indent="-298450" algn="ctr" rtl="0">
              <a:spcBef>
                <a:spcPts val="0"/>
              </a:spcBef>
              <a:spcAft>
                <a:spcPts val="0"/>
              </a:spcAft>
              <a:buSzPts val="1100"/>
              <a:buChar char="●"/>
              <a:defRPr sz="1100"/>
            </a:lvl7pPr>
            <a:lvl8pPr marL="3657600" lvl="7" indent="-298450" algn="ctr" rtl="0">
              <a:spcBef>
                <a:spcPts val="0"/>
              </a:spcBef>
              <a:spcAft>
                <a:spcPts val="0"/>
              </a:spcAft>
              <a:buSzPts val="1100"/>
              <a:buChar char="○"/>
              <a:defRPr sz="1100"/>
            </a:lvl8pPr>
            <a:lvl9pPr marL="4114800" lvl="8" indent="-298450" algn="ctr" rtl="0">
              <a:spcBef>
                <a:spcPts val="0"/>
              </a:spcBef>
              <a:spcAft>
                <a:spcPts val="0"/>
              </a:spcAft>
              <a:buSzPts val="1100"/>
              <a:buChar char="■"/>
              <a:defRPr sz="1100"/>
            </a:lvl9pPr>
          </a:lstStyle>
          <a:p>
            <a:endParaRPr/>
          </a:p>
        </p:txBody>
      </p:sp>
      <p:sp>
        <p:nvSpPr>
          <p:cNvPr id="230" name="Google Shape;230;p42"/>
          <p:cNvSpPr txBox="1">
            <a:spLocks noGrp="1"/>
          </p:cNvSpPr>
          <p:nvPr>
            <p:ph type="body" idx="9"/>
          </p:nvPr>
        </p:nvSpPr>
        <p:spPr>
          <a:xfrm>
            <a:off x="7424875" y="4047475"/>
            <a:ext cx="1565400" cy="417000"/>
          </a:xfrm>
          <a:prstGeom prst="rect">
            <a:avLst/>
          </a:prstGeom>
        </p:spPr>
        <p:txBody>
          <a:bodyPr spcFirstLastPara="1" wrap="square" lIns="91425" tIns="91425" rIns="91425" bIns="91425" anchor="t" anchorCtr="0">
            <a:noAutofit/>
          </a:bodyPr>
          <a:lstStyle>
            <a:lvl1pPr marL="457200" lvl="0" indent="-304800" algn="ctr" rtl="0">
              <a:spcBef>
                <a:spcPts val="0"/>
              </a:spcBef>
              <a:spcAft>
                <a:spcPts val="0"/>
              </a:spcAft>
              <a:buSzPts val="1200"/>
              <a:buChar char="●"/>
              <a:defRPr sz="1200"/>
            </a:lvl1pPr>
            <a:lvl2pPr marL="914400" lvl="1" indent="-304800" algn="ctr" rtl="0">
              <a:spcBef>
                <a:spcPts val="0"/>
              </a:spcBef>
              <a:spcAft>
                <a:spcPts val="0"/>
              </a:spcAft>
              <a:buSzPts val="1200"/>
              <a:buChar char="○"/>
              <a:defRPr sz="1200"/>
            </a:lvl2pPr>
            <a:lvl3pPr marL="1371600" lvl="2" indent="-304800" algn="ctr" rtl="0">
              <a:spcBef>
                <a:spcPts val="0"/>
              </a:spcBef>
              <a:spcAft>
                <a:spcPts val="0"/>
              </a:spcAft>
              <a:buSzPts val="1200"/>
              <a:buChar char="■"/>
              <a:defRPr sz="1200"/>
            </a:lvl3pPr>
            <a:lvl4pPr marL="1828800" lvl="3" indent="-304800" algn="ctr" rtl="0">
              <a:spcBef>
                <a:spcPts val="0"/>
              </a:spcBef>
              <a:spcAft>
                <a:spcPts val="0"/>
              </a:spcAft>
              <a:buSzPts val="1200"/>
              <a:buChar char="●"/>
              <a:defRPr sz="1200"/>
            </a:lvl4pPr>
            <a:lvl5pPr marL="2286000" lvl="4" indent="-304800" algn="ctr" rtl="0">
              <a:spcBef>
                <a:spcPts val="0"/>
              </a:spcBef>
              <a:spcAft>
                <a:spcPts val="0"/>
              </a:spcAft>
              <a:buSzPts val="1200"/>
              <a:buChar char="○"/>
              <a:defRPr sz="1200"/>
            </a:lvl5pPr>
            <a:lvl6pPr marL="2743200" lvl="5" indent="-304800" algn="ctr" rtl="0">
              <a:spcBef>
                <a:spcPts val="0"/>
              </a:spcBef>
              <a:spcAft>
                <a:spcPts val="0"/>
              </a:spcAft>
              <a:buSzPts val="1200"/>
              <a:buChar char="■"/>
              <a:defRPr sz="1200"/>
            </a:lvl6pPr>
            <a:lvl7pPr marL="3200400" lvl="6" indent="-304800" algn="ctr" rtl="0">
              <a:spcBef>
                <a:spcPts val="0"/>
              </a:spcBef>
              <a:spcAft>
                <a:spcPts val="0"/>
              </a:spcAft>
              <a:buSzPts val="1200"/>
              <a:buChar char="●"/>
              <a:defRPr sz="1200"/>
            </a:lvl7pPr>
            <a:lvl8pPr marL="3657600" lvl="7" indent="-304800" algn="ctr" rtl="0">
              <a:spcBef>
                <a:spcPts val="0"/>
              </a:spcBef>
              <a:spcAft>
                <a:spcPts val="0"/>
              </a:spcAft>
              <a:buSzPts val="1200"/>
              <a:buChar char="○"/>
              <a:defRPr sz="1200"/>
            </a:lvl8pPr>
            <a:lvl9pPr marL="4114800" lvl="8" indent="-304800" algn="ctr" rtl="0">
              <a:spcBef>
                <a:spcPts val="0"/>
              </a:spcBef>
              <a:spcAft>
                <a:spcPts val="0"/>
              </a:spcAft>
              <a:buSzPts val="1200"/>
              <a:buChar char="■"/>
              <a:defRPr sz="1200"/>
            </a:lvl9pPr>
          </a:lstStyle>
          <a:p>
            <a:endParaRPr/>
          </a:p>
        </p:txBody>
      </p:sp>
      <p:sp>
        <p:nvSpPr>
          <p:cNvPr id="231" name="Google Shape;231;p42"/>
          <p:cNvSpPr txBox="1">
            <a:spLocks noGrp="1"/>
          </p:cNvSpPr>
          <p:nvPr>
            <p:ph type="body" idx="13"/>
          </p:nvPr>
        </p:nvSpPr>
        <p:spPr>
          <a:xfrm>
            <a:off x="7673650" y="3143825"/>
            <a:ext cx="1046100" cy="7866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sz="5000"/>
            </a:lvl1pPr>
            <a:lvl2pPr marL="914400" lvl="1" indent="-342900" algn="ctr" rtl="0">
              <a:spcBef>
                <a:spcPts val="0"/>
              </a:spcBef>
              <a:spcAft>
                <a:spcPts val="0"/>
              </a:spcAft>
              <a:buSzPts val="1800"/>
              <a:buChar char="○"/>
              <a:defRPr sz="1800"/>
            </a:lvl2pPr>
            <a:lvl3pPr marL="1371600" lvl="2" indent="-342900" algn="ctr" rtl="0">
              <a:spcBef>
                <a:spcPts val="0"/>
              </a:spcBef>
              <a:spcAft>
                <a:spcPts val="0"/>
              </a:spcAft>
              <a:buSzPts val="1800"/>
              <a:buChar char="■"/>
              <a:defRPr sz="1800"/>
            </a:lvl3pPr>
            <a:lvl4pPr marL="1828800" lvl="3" indent="-342900" algn="ctr" rtl="0">
              <a:spcBef>
                <a:spcPts val="0"/>
              </a:spcBef>
              <a:spcAft>
                <a:spcPts val="0"/>
              </a:spcAft>
              <a:buSzPts val="1800"/>
              <a:buChar char="●"/>
              <a:defRPr sz="1800"/>
            </a:lvl4pPr>
            <a:lvl5pPr marL="2286000" lvl="4" indent="-342900" algn="ctr" rtl="0">
              <a:spcBef>
                <a:spcPts val="0"/>
              </a:spcBef>
              <a:spcAft>
                <a:spcPts val="0"/>
              </a:spcAft>
              <a:buSzPts val="1800"/>
              <a:buChar char="○"/>
              <a:defRPr sz="1800"/>
            </a:lvl5pPr>
            <a:lvl6pPr marL="2743200" lvl="5" indent="-342900" algn="ctr" rtl="0">
              <a:spcBef>
                <a:spcPts val="0"/>
              </a:spcBef>
              <a:spcAft>
                <a:spcPts val="0"/>
              </a:spcAft>
              <a:buSzPts val="1800"/>
              <a:buChar char="■"/>
              <a:defRPr sz="1800"/>
            </a:lvl6pPr>
            <a:lvl7pPr marL="3200400" lvl="6" indent="-342900" algn="ctr" rtl="0">
              <a:spcBef>
                <a:spcPts val="0"/>
              </a:spcBef>
              <a:spcAft>
                <a:spcPts val="0"/>
              </a:spcAft>
              <a:buSzPts val="1800"/>
              <a:buChar char="●"/>
              <a:defRPr sz="1800"/>
            </a:lvl7pPr>
            <a:lvl8pPr marL="3657600" lvl="7" indent="-342900" algn="ctr" rtl="0">
              <a:spcBef>
                <a:spcPts val="0"/>
              </a:spcBef>
              <a:spcAft>
                <a:spcPts val="0"/>
              </a:spcAft>
              <a:buSzPts val="1800"/>
              <a:buChar char="○"/>
              <a:defRPr sz="1800"/>
            </a:lvl8pPr>
            <a:lvl9pPr marL="4114800" lvl="8" indent="-342900" algn="ctr" rtl="0">
              <a:spcBef>
                <a:spcPts val="0"/>
              </a:spcBef>
              <a:spcAft>
                <a:spcPts val="0"/>
              </a:spcAft>
              <a:buSzPts val="1800"/>
              <a:buChar char="■"/>
              <a:defRPr sz="1800"/>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MC SWOT Analysis ">
  <p:cSld name="CUSTOM_29">
    <p:spTree>
      <p:nvGrpSpPr>
        <p:cNvPr id="1" name="Shape 232"/>
        <p:cNvGrpSpPr/>
        <p:nvPr/>
      </p:nvGrpSpPr>
      <p:grpSpPr>
        <a:xfrm>
          <a:off x="0" y="0"/>
          <a:ext cx="0" cy="0"/>
          <a:chOff x="0" y="0"/>
          <a:chExt cx="0" cy="0"/>
        </a:xfrm>
      </p:grpSpPr>
      <p:pic>
        <p:nvPicPr>
          <p:cNvPr id="233" name="Google Shape;233;p43"/>
          <p:cNvPicPr preferRelativeResize="0"/>
          <p:nvPr/>
        </p:nvPicPr>
        <p:blipFill rotWithShape="1">
          <a:blip r:embed="rId2">
            <a:alphaModFix/>
          </a:blip>
          <a:srcRect l="189" r="189"/>
          <a:stretch/>
        </p:blipFill>
        <p:spPr>
          <a:xfrm>
            <a:off x="0" y="0"/>
            <a:ext cx="9099085" cy="5143498"/>
          </a:xfrm>
          <a:prstGeom prst="rect">
            <a:avLst/>
          </a:prstGeom>
          <a:noFill/>
          <a:ln>
            <a:noFill/>
          </a:ln>
        </p:spPr>
      </p:pic>
      <p:sp>
        <p:nvSpPr>
          <p:cNvPr id="234" name="Google Shape;234;p43"/>
          <p:cNvSpPr txBox="1">
            <a:spLocks noGrp="1"/>
          </p:cNvSpPr>
          <p:nvPr>
            <p:ph type="title"/>
          </p:nvPr>
        </p:nvSpPr>
        <p:spPr>
          <a:xfrm>
            <a:off x="2931600" y="367325"/>
            <a:ext cx="3280800" cy="523500"/>
          </a:xfrm>
          <a:prstGeom prst="rect">
            <a:avLst/>
          </a:prstGeom>
        </p:spPr>
        <p:txBody>
          <a:bodyPr spcFirstLastPara="1" wrap="square" lIns="91425" tIns="91425" rIns="91425" bIns="91425" anchor="t" anchorCtr="0">
            <a:noAutofit/>
          </a:bodyPr>
          <a:lstStyle>
            <a:lvl1pPr lvl="0" algn="ctr">
              <a:spcBef>
                <a:spcPts val="0"/>
              </a:spcBef>
              <a:spcAft>
                <a:spcPts val="0"/>
              </a:spcAft>
              <a:buNone/>
              <a:defRPr b="1"/>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
        <p:nvSpPr>
          <p:cNvPr id="235" name="Google Shape;235;p43"/>
          <p:cNvSpPr txBox="1">
            <a:spLocks noGrp="1"/>
          </p:cNvSpPr>
          <p:nvPr>
            <p:ph type="subTitle" idx="1"/>
          </p:nvPr>
        </p:nvSpPr>
        <p:spPr>
          <a:xfrm>
            <a:off x="3229100" y="853350"/>
            <a:ext cx="2753100" cy="113700"/>
          </a:xfrm>
          <a:prstGeom prst="rect">
            <a:avLst/>
          </a:prstGeom>
        </p:spPr>
        <p:txBody>
          <a:bodyPr spcFirstLastPara="1" wrap="square" lIns="91425" tIns="91425" rIns="91425" bIns="91425" anchor="t" anchorCtr="0">
            <a:noAutofit/>
          </a:bodyPr>
          <a:lstStyle>
            <a:lvl1pPr lvl="0">
              <a:spcBef>
                <a:spcPts val="0"/>
              </a:spcBef>
              <a:spcAft>
                <a:spcPts val="0"/>
              </a:spcAft>
              <a:buNone/>
              <a:defRPr sz="1200"/>
            </a:lvl1pPr>
            <a:lvl2pPr lvl="1">
              <a:spcBef>
                <a:spcPts val="0"/>
              </a:spcBef>
              <a:spcAft>
                <a:spcPts val="0"/>
              </a:spcAft>
              <a:buNone/>
              <a:defRPr sz="1200"/>
            </a:lvl2pPr>
            <a:lvl3pPr lvl="2">
              <a:spcBef>
                <a:spcPts val="0"/>
              </a:spcBef>
              <a:spcAft>
                <a:spcPts val="0"/>
              </a:spcAft>
              <a:buNone/>
              <a:defRPr sz="1200"/>
            </a:lvl3pPr>
            <a:lvl4pPr lvl="3">
              <a:spcBef>
                <a:spcPts val="0"/>
              </a:spcBef>
              <a:spcAft>
                <a:spcPts val="0"/>
              </a:spcAft>
              <a:buNone/>
              <a:defRPr sz="1200"/>
            </a:lvl4pPr>
            <a:lvl5pPr lvl="4">
              <a:spcBef>
                <a:spcPts val="0"/>
              </a:spcBef>
              <a:spcAft>
                <a:spcPts val="0"/>
              </a:spcAft>
              <a:buNone/>
              <a:defRPr sz="1200"/>
            </a:lvl5pPr>
            <a:lvl6pPr lvl="5">
              <a:spcBef>
                <a:spcPts val="0"/>
              </a:spcBef>
              <a:spcAft>
                <a:spcPts val="0"/>
              </a:spcAft>
              <a:buNone/>
              <a:defRPr sz="1200"/>
            </a:lvl6pPr>
            <a:lvl7pPr lvl="6">
              <a:spcBef>
                <a:spcPts val="0"/>
              </a:spcBef>
              <a:spcAft>
                <a:spcPts val="0"/>
              </a:spcAft>
              <a:buNone/>
              <a:defRPr sz="1200"/>
            </a:lvl7pPr>
            <a:lvl8pPr lvl="7">
              <a:spcBef>
                <a:spcPts val="0"/>
              </a:spcBef>
              <a:spcAft>
                <a:spcPts val="0"/>
              </a:spcAft>
              <a:buNone/>
              <a:defRPr sz="1200"/>
            </a:lvl8pPr>
            <a:lvl9pPr lvl="8">
              <a:spcBef>
                <a:spcPts val="0"/>
              </a:spcBef>
              <a:spcAft>
                <a:spcPts val="0"/>
              </a:spcAft>
              <a:buNone/>
              <a:defRPr sz="1200"/>
            </a:lvl9pPr>
          </a:lstStyle>
          <a:p>
            <a:endParaRPr/>
          </a:p>
        </p:txBody>
      </p:sp>
      <p:sp>
        <p:nvSpPr>
          <p:cNvPr id="236" name="Google Shape;236;p43"/>
          <p:cNvSpPr txBox="1">
            <a:spLocks noGrp="1"/>
          </p:cNvSpPr>
          <p:nvPr>
            <p:ph type="title" idx="2"/>
          </p:nvPr>
        </p:nvSpPr>
        <p:spPr>
          <a:xfrm>
            <a:off x="1106250" y="1717850"/>
            <a:ext cx="1439400" cy="269700"/>
          </a:xfrm>
          <a:prstGeom prst="rect">
            <a:avLst/>
          </a:prstGeom>
        </p:spPr>
        <p:txBody>
          <a:bodyPr spcFirstLastPara="1" wrap="square" lIns="91425" tIns="91425" rIns="91425" bIns="91425" anchor="t" anchorCtr="0">
            <a:noAutofit/>
          </a:bodyPr>
          <a:lstStyle>
            <a:lvl1pPr lvl="0">
              <a:spcBef>
                <a:spcPts val="0"/>
              </a:spcBef>
              <a:spcAft>
                <a:spcPts val="0"/>
              </a:spcAft>
              <a:buNone/>
              <a:defRPr sz="1400"/>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rtl="0">
              <a:spcBef>
                <a:spcPts val="0"/>
              </a:spcBef>
              <a:spcAft>
                <a:spcPts val="0"/>
              </a:spcAft>
              <a:buNone/>
              <a:defRPr/>
            </a:lvl9pPr>
          </a:lstStyle>
          <a:p>
            <a:endParaRPr/>
          </a:p>
        </p:txBody>
      </p:sp>
      <p:sp>
        <p:nvSpPr>
          <p:cNvPr id="237" name="Google Shape;237;p43"/>
          <p:cNvSpPr txBox="1">
            <a:spLocks noGrp="1"/>
          </p:cNvSpPr>
          <p:nvPr>
            <p:ph type="body" idx="3"/>
          </p:nvPr>
        </p:nvSpPr>
        <p:spPr>
          <a:xfrm>
            <a:off x="1106250" y="2066300"/>
            <a:ext cx="1617900" cy="8706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238" name="Google Shape;238;p43"/>
          <p:cNvSpPr txBox="1">
            <a:spLocks noGrp="1"/>
          </p:cNvSpPr>
          <p:nvPr>
            <p:ph type="title" idx="4"/>
          </p:nvPr>
        </p:nvSpPr>
        <p:spPr>
          <a:xfrm>
            <a:off x="1106250" y="3125425"/>
            <a:ext cx="1439400" cy="269700"/>
          </a:xfrm>
          <a:prstGeom prst="rect">
            <a:avLst/>
          </a:prstGeom>
        </p:spPr>
        <p:txBody>
          <a:bodyPr spcFirstLastPara="1" wrap="square" lIns="91425" tIns="91425" rIns="91425" bIns="91425" anchor="t" anchorCtr="0">
            <a:noAutofit/>
          </a:bodyPr>
          <a:lstStyle>
            <a:lvl1pPr lvl="0">
              <a:spcBef>
                <a:spcPts val="0"/>
              </a:spcBef>
              <a:spcAft>
                <a:spcPts val="0"/>
              </a:spcAft>
              <a:buNone/>
              <a:defRPr sz="1400"/>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rtl="0">
              <a:spcBef>
                <a:spcPts val="0"/>
              </a:spcBef>
              <a:spcAft>
                <a:spcPts val="0"/>
              </a:spcAft>
              <a:buNone/>
              <a:defRPr/>
            </a:lvl9pPr>
          </a:lstStyle>
          <a:p>
            <a:endParaRPr/>
          </a:p>
        </p:txBody>
      </p:sp>
      <p:sp>
        <p:nvSpPr>
          <p:cNvPr id="239" name="Google Shape;239;p43"/>
          <p:cNvSpPr txBox="1">
            <a:spLocks noGrp="1"/>
          </p:cNvSpPr>
          <p:nvPr>
            <p:ph type="body" idx="5"/>
          </p:nvPr>
        </p:nvSpPr>
        <p:spPr>
          <a:xfrm>
            <a:off x="1106250" y="3473875"/>
            <a:ext cx="1617900" cy="10743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240" name="Google Shape;240;p43"/>
          <p:cNvSpPr txBox="1">
            <a:spLocks noGrp="1"/>
          </p:cNvSpPr>
          <p:nvPr>
            <p:ph type="title" idx="6"/>
          </p:nvPr>
        </p:nvSpPr>
        <p:spPr>
          <a:xfrm>
            <a:off x="6572025" y="3049225"/>
            <a:ext cx="1439400" cy="269700"/>
          </a:xfrm>
          <a:prstGeom prst="rect">
            <a:avLst/>
          </a:prstGeom>
        </p:spPr>
        <p:txBody>
          <a:bodyPr spcFirstLastPara="1" wrap="square" lIns="91425" tIns="91425" rIns="91425" bIns="91425" anchor="t" anchorCtr="0">
            <a:noAutofit/>
          </a:bodyPr>
          <a:lstStyle>
            <a:lvl1pPr lvl="0" algn="r">
              <a:spcBef>
                <a:spcPts val="0"/>
              </a:spcBef>
              <a:spcAft>
                <a:spcPts val="0"/>
              </a:spcAft>
              <a:buNone/>
              <a:defRPr sz="1400"/>
            </a:lvl1pPr>
            <a:lvl2pPr lvl="1" algn="r">
              <a:spcBef>
                <a:spcPts val="0"/>
              </a:spcBef>
              <a:spcAft>
                <a:spcPts val="0"/>
              </a:spcAft>
              <a:buNone/>
              <a:defRPr sz="1400"/>
            </a:lvl2pPr>
            <a:lvl3pPr lvl="2" algn="r">
              <a:spcBef>
                <a:spcPts val="0"/>
              </a:spcBef>
              <a:spcAft>
                <a:spcPts val="0"/>
              </a:spcAft>
              <a:buNone/>
              <a:defRPr sz="1400"/>
            </a:lvl3pPr>
            <a:lvl4pPr lvl="3" algn="r">
              <a:spcBef>
                <a:spcPts val="0"/>
              </a:spcBef>
              <a:spcAft>
                <a:spcPts val="0"/>
              </a:spcAft>
              <a:buNone/>
              <a:defRPr sz="1400"/>
            </a:lvl4pPr>
            <a:lvl5pPr lvl="4" algn="r">
              <a:spcBef>
                <a:spcPts val="0"/>
              </a:spcBef>
              <a:spcAft>
                <a:spcPts val="0"/>
              </a:spcAft>
              <a:buNone/>
              <a:defRPr sz="1400"/>
            </a:lvl5pPr>
            <a:lvl6pPr lvl="5" algn="r">
              <a:spcBef>
                <a:spcPts val="0"/>
              </a:spcBef>
              <a:spcAft>
                <a:spcPts val="0"/>
              </a:spcAft>
              <a:buNone/>
              <a:defRPr sz="1400"/>
            </a:lvl6pPr>
            <a:lvl7pPr lvl="6" algn="r">
              <a:spcBef>
                <a:spcPts val="0"/>
              </a:spcBef>
              <a:spcAft>
                <a:spcPts val="0"/>
              </a:spcAft>
              <a:buNone/>
              <a:defRPr sz="1400"/>
            </a:lvl7pPr>
            <a:lvl8pPr lvl="7" algn="r">
              <a:spcBef>
                <a:spcPts val="0"/>
              </a:spcBef>
              <a:spcAft>
                <a:spcPts val="0"/>
              </a:spcAft>
              <a:buNone/>
              <a:defRPr sz="1400"/>
            </a:lvl8pPr>
            <a:lvl9pPr lvl="8" algn="r" rtl="0">
              <a:spcBef>
                <a:spcPts val="0"/>
              </a:spcBef>
              <a:spcAft>
                <a:spcPts val="0"/>
              </a:spcAft>
              <a:buNone/>
              <a:defRPr sz="1400"/>
            </a:lvl9pPr>
          </a:lstStyle>
          <a:p>
            <a:endParaRPr/>
          </a:p>
        </p:txBody>
      </p:sp>
      <p:sp>
        <p:nvSpPr>
          <p:cNvPr id="241" name="Google Shape;241;p43"/>
          <p:cNvSpPr txBox="1">
            <a:spLocks noGrp="1"/>
          </p:cNvSpPr>
          <p:nvPr>
            <p:ph type="body" idx="7"/>
          </p:nvPr>
        </p:nvSpPr>
        <p:spPr>
          <a:xfrm>
            <a:off x="6393525" y="3397675"/>
            <a:ext cx="1617900" cy="10743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242" name="Google Shape;242;p43"/>
          <p:cNvSpPr txBox="1">
            <a:spLocks noGrp="1"/>
          </p:cNvSpPr>
          <p:nvPr>
            <p:ph type="title" idx="8"/>
          </p:nvPr>
        </p:nvSpPr>
        <p:spPr>
          <a:xfrm>
            <a:off x="6572025" y="1758950"/>
            <a:ext cx="1439400" cy="269700"/>
          </a:xfrm>
          <a:prstGeom prst="rect">
            <a:avLst/>
          </a:prstGeom>
        </p:spPr>
        <p:txBody>
          <a:bodyPr spcFirstLastPara="1" wrap="square" lIns="91425" tIns="91425" rIns="91425" bIns="91425" anchor="t" anchorCtr="0">
            <a:noAutofit/>
          </a:bodyPr>
          <a:lstStyle>
            <a:lvl1pPr lvl="0" algn="r">
              <a:spcBef>
                <a:spcPts val="0"/>
              </a:spcBef>
              <a:spcAft>
                <a:spcPts val="0"/>
              </a:spcAft>
              <a:buNone/>
              <a:defRPr sz="1400"/>
            </a:lvl1pPr>
            <a:lvl2pPr lvl="1" algn="r">
              <a:spcBef>
                <a:spcPts val="0"/>
              </a:spcBef>
              <a:spcAft>
                <a:spcPts val="0"/>
              </a:spcAft>
              <a:buNone/>
              <a:defRPr/>
            </a:lvl2pPr>
            <a:lvl3pPr lvl="2" algn="r">
              <a:spcBef>
                <a:spcPts val="0"/>
              </a:spcBef>
              <a:spcAft>
                <a:spcPts val="0"/>
              </a:spcAft>
              <a:buNone/>
              <a:defRPr/>
            </a:lvl3pPr>
            <a:lvl4pPr lvl="3" algn="r">
              <a:spcBef>
                <a:spcPts val="0"/>
              </a:spcBef>
              <a:spcAft>
                <a:spcPts val="0"/>
              </a:spcAft>
              <a:buNone/>
              <a:defRPr/>
            </a:lvl4pPr>
            <a:lvl5pPr lvl="4" algn="r">
              <a:spcBef>
                <a:spcPts val="0"/>
              </a:spcBef>
              <a:spcAft>
                <a:spcPts val="0"/>
              </a:spcAft>
              <a:buNone/>
              <a:defRPr/>
            </a:lvl5pPr>
            <a:lvl6pPr lvl="5" algn="r">
              <a:spcBef>
                <a:spcPts val="0"/>
              </a:spcBef>
              <a:spcAft>
                <a:spcPts val="0"/>
              </a:spcAft>
              <a:buNone/>
              <a:defRPr/>
            </a:lvl6pPr>
            <a:lvl7pPr lvl="6" algn="r">
              <a:spcBef>
                <a:spcPts val="0"/>
              </a:spcBef>
              <a:spcAft>
                <a:spcPts val="0"/>
              </a:spcAft>
              <a:buNone/>
              <a:defRPr/>
            </a:lvl7pPr>
            <a:lvl8pPr lvl="7" algn="r">
              <a:spcBef>
                <a:spcPts val="0"/>
              </a:spcBef>
              <a:spcAft>
                <a:spcPts val="0"/>
              </a:spcAft>
              <a:buNone/>
              <a:defRPr/>
            </a:lvl8pPr>
            <a:lvl9pPr lvl="8" algn="r" rtl="0">
              <a:spcBef>
                <a:spcPts val="0"/>
              </a:spcBef>
              <a:spcAft>
                <a:spcPts val="0"/>
              </a:spcAft>
              <a:buNone/>
              <a:defRPr/>
            </a:lvl9pPr>
          </a:lstStyle>
          <a:p>
            <a:endParaRPr/>
          </a:p>
        </p:txBody>
      </p:sp>
      <p:sp>
        <p:nvSpPr>
          <p:cNvPr id="243" name="Google Shape;243;p43"/>
          <p:cNvSpPr txBox="1">
            <a:spLocks noGrp="1"/>
          </p:cNvSpPr>
          <p:nvPr>
            <p:ph type="body" idx="9"/>
          </p:nvPr>
        </p:nvSpPr>
        <p:spPr>
          <a:xfrm>
            <a:off x="6393525" y="2107400"/>
            <a:ext cx="1617900" cy="8706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Agenda" type="blank">
  <p:cSld name="BLANK">
    <p:spTree>
      <p:nvGrpSpPr>
        <p:cNvPr id="1" name="Shape 19"/>
        <p:cNvGrpSpPr/>
        <p:nvPr/>
      </p:nvGrpSpPr>
      <p:grpSpPr>
        <a:xfrm>
          <a:off x="0" y="0"/>
          <a:ext cx="0" cy="0"/>
          <a:chOff x="0" y="0"/>
          <a:chExt cx="0" cy="0"/>
        </a:xfrm>
      </p:grpSpPr>
      <p:sp>
        <p:nvSpPr>
          <p:cNvPr id="20" name="Google Shape;20;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21" name="Google Shape;21;p6"/>
          <p:cNvPicPr preferRelativeResize="0"/>
          <p:nvPr/>
        </p:nvPicPr>
        <p:blipFill rotWithShape="1">
          <a:blip r:embed="rId2">
            <a:alphaModFix/>
          </a:blip>
          <a:srcRect/>
          <a:stretch/>
        </p:blipFill>
        <p:spPr>
          <a:xfrm>
            <a:off x="0" y="0"/>
            <a:ext cx="9144002" cy="5149400"/>
          </a:xfrm>
          <a:prstGeom prst="rect">
            <a:avLst/>
          </a:prstGeom>
          <a:noFill/>
          <a:ln>
            <a:noFill/>
          </a:ln>
        </p:spPr>
      </p:pic>
      <p:sp>
        <p:nvSpPr>
          <p:cNvPr id="22" name="Google Shape;22;p6"/>
          <p:cNvSpPr txBox="1">
            <a:spLocks noGrp="1"/>
          </p:cNvSpPr>
          <p:nvPr>
            <p:ph type="body" idx="1"/>
          </p:nvPr>
        </p:nvSpPr>
        <p:spPr>
          <a:xfrm>
            <a:off x="2452475" y="2256150"/>
            <a:ext cx="6293400" cy="26145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MC Content w/ Graphic 1">
  <p:cSld name="CUSTOM_30">
    <p:spTree>
      <p:nvGrpSpPr>
        <p:cNvPr id="1" name="Shape 244"/>
        <p:cNvGrpSpPr/>
        <p:nvPr/>
      </p:nvGrpSpPr>
      <p:grpSpPr>
        <a:xfrm>
          <a:off x="0" y="0"/>
          <a:ext cx="0" cy="0"/>
          <a:chOff x="0" y="0"/>
          <a:chExt cx="0" cy="0"/>
        </a:xfrm>
      </p:grpSpPr>
      <p:pic>
        <p:nvPicPr>
          <p:cNvPr id="245" name="Google Shape;245;p44"/>
          <p:cNvPicPr preferRelativeResize="0"/>
          <p:nvPr/>
        </p:nvPicPr>
        <p:blipFill rotWithShape="1">
          <a:blip r:embed="rId2">
            <a:alphaModFix/>
          </a:blip>
          <a:srcRect/>
          <a:stretch/>
        </p:blipFill>
        <p:spPr>
          <a:xfrm>
            <a:off x="0" y="0"/>
            <a:ext cx="9144002" cy="5149409"/>
          </a:xfrm>
          <a:prstGeom prst="rect">
            <a:avLst/>
          </a:prstGeom>
          <a:noFill/>
          <a:ln>
            <a:noFill/>
          </a:ln>
        </p:spPr>
      </p:pic>
      <p:sp>
        <p:nvSpPr>
          <p:cNvPr id="246" name="Google Shape;246;p44"/>
          <p:cNvSpPr txBox="1">
            <a:spLocks noGrp="1"/>
          </p:cNvSpPr>
          <p:nvPr>
            <p:ph type="title"/>
          </p:nvPr>
        </p:nvSpPr>
        <p:spPr>
          <a:xfrm>
            <a:off x="4928800" y="368825"/>
            <a:ext cx="3903300" cy="5844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47" name="Google Shape;247;p44"/>
          <p:cNvSpPr txBox="1">
            <a:spLocks noGrp="1"/>
          </p:cNvSpPr>
          <p:nvPr>
            <p:ph type="body" idx="1"/>
          </p:nvPr>
        </p:nvSpPr>
        <p:spPr>
          <a:xfrm>
            <a:off x="4928800" y="1068375"/>
            <a:ext cx="3903600" cy="38850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MC Content w/ Graphic 2">
  <p:cSld name="CUSTOM_31">
    <p:spTree>
      <p:nvGrpSpPr>
        <p:cNvPr id="1" name="Shape 248"/>
        <p:cNvGrpSpPr/>
        <p:nvPr/>
      </p:nvGrpSpPr>
      <p:grpSpPr>
        <a:xfrm>
          <a:off x="0" y="0"/>
          <a:ext cx="0" cy="0"/>
          <a:chOff x="0" y="0"/>
          <a:chExt cx="0" cy="0"/>
        </a:xfrm>
      </p:grpSpPr>
      <p:pic>
        <p:nvPicPr>
          <p:cNvPr id="249" name="Google Shape;249;p45"/>
          <p:cNvPicPr preferRelativeResize="0"/>
          <p:nvPr/>
        </p:nvPicPr>
        <p:blipFill rotWithShape="1">
          <a:blip r:embed="rId2">
            <a:alphaModFix/>
          </a:blip>
          <a:srcRect/>
          <a:stretch/>
        </p:blipFill>
        <p:spPr>
          <a:xfrm>
            <a:off x="0" y="0"/>
            <a:ext cx="9144002" cy="5149409"/>
          </a:xfrm>
          <a:prstGeom prst="rect">
            <a:avLst/>
          </a:prstGeom>
          <a:noFill/>
          <a:ln>
            <a:noFill/>
          </a:ln>
        </p:spPr>
      </p:pic>
      <p:sp>
        <p:nvSpPr>
          <p:cNvPr id="250" name="Google Shape;250;p45"/>
          <p:cNvSpPr txBox="1">
            <a:spLocks noGrp="1"/>
          </p:cNvSpPr>
          <p:nvPr>
            <p:ph type="title"/>
          </p:nvPr>
        </p:nvSpPr>
        <p:spPr>
          <a:xfrm>
            <a:off x="4928800" y="368825"/>
            <a:ext cx="3903300" cy="5844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51" name="Google Shape;251;p45"/>
          <p:cNvSpPr txBox="1">
            <a:spLocks noGrp="1"/>
          </p:cNvSpPr>
          <p:nvPr>
            <p:ph type="body" idx="1"/>
          </p:nvPr>
        </p:nvSpPr>
        <p:spPr>
          <a:xfrm>
            <a:off x="4928800" y="1068375"/>
            <a:ext cx="3903600" cy="38850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MC Content w/ Graphic 3">
  <p:cSld name="CUSTOM_31_1">
    <p:spTree>
      <p:nvGrpSpPr>
        <p:cNvPr id="1" name="Shape 252"/>
        <p:cNvGrpSpPr/>
        <p:nvPr/>
      </p:nvGrpSpPr>
      <p:grpSpPr>
        <a:xfrm>
          <a:off x="0" y="0"/>
          <a:ext cx="0" cy="0"/>
          <a:chOff x="0" y="0"/>
          <a:chExt cx="0" cy="0"/>
        </a:xfrm>
      </p:grpSpPr>
      <p:pic>
        <p:nvPicPr>
          <p:cNvPr id="253" name="Google Shape;253;p46"/>
          <p:cNvPicPr preferRelativeResize="0"/>
          <p:nvPr/>
        </p:nvPicPr>
        <p:blipFill rotWithShape="1">
          <a:blip r:embed="rId2">
            <a:alphaModFix/>
          </a:blip>
          <a:srcRect/>
          <a:stretch/>
        </p:blipFill>
        <p:spPr>
          <a:xfrm>
            <a:off x="0" y="0"/>
            <a:ext cx="9144002" cy="5149409"/>
          </a:xfrm>
          <a:prstGeom prst="rect">
            <a:avLst/>
          </a:prstGeom>
          <a:noFill/>
          <a:ln>
            <a:noFill/>
          </a:ln>
        </p:spPr>
      </p:pic>
      <p:sp>
        <p:nvSpPr>
          <p:cNvPr id="254" name="Google Shape;254;p46"/>
          <p:cNvSpPr txBox="1">
            <a:spLocks noGrp="1"/>
          </p:cNvSpPr>
          <p:nvPr>
            <p:ph type="title"/>
          </p:nvPr>
        </p:nvSpPr>
        <p:spPr>
          <a:xfrm>
            <a:off x="4928800" y="368825"/>
            <a:ext cx="3903300" cy="5844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55" name="Google Shape;255;p46"/>
          <p:cNvSpPr txBox="1">
            <a:spLocks noGrp="1"/>
          </p:cNvSpPr>
          <p:nvPr>
            <p:ph type="body" idx="1"/>
          </p:nvPr>
        </p:nvSpPr>
        <p:spPr>
          <a:xfrm>
            <a:off x="4928800" y="1068375"/>
            <a:ext cx="3903600" cy="38850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MC Content w/ Graphic 4">
  <p:cSld name="CUSTOM_31_1_1_1_1">
    <p:spTree>
      <p:nvGrpSpPr>
        <p:cNvPr id="1" name="Shape 256"/>
        <p:cNvGrpSpPr/>
        <p:nvPr/>
      </p:nvGrpSpPr>
      <p:grpSpPr>
        <a:xfrm>
          <a:off x="0" y="0"/>
          <a:ext cx="0" cy="0"/>
          <a:chOff x="0" y="0"/>
          <a:chExt cx="0" cy="0"/>
        </a:xfrm>
      </p:grpSpPr>
      <p:pic>
        <p:nvPicPr>
          <p:cNvPr id="257" name="Google Shape;257;p47"/>
          <p:cNvPicPr preferRelativeResize="0"/>
          <p:nvPr/>
        </p:nvPicPr>
        <p:blipFill rotWithShape="1">
          <a:blip r:embed="rId2">
            <a:alphaModFix/>
          </a:blip>
          <a:srcRect/>
          <a:stretch/>
        </p:blipFill>
        <p:spPr>
          <a:xfrm>
            <a:off x="0" y="0"/>
            <a:ext cx="9144002" cy="5149409"/>
          </a:xfrm>
          <a:prstGeom prst="rect">
            <a:avLst/>
          </a:prstGeom>
          <a:noFill/>
          <a:ln>
            <a:noFill/>
          </a:ln>
        </p:spPr>
      </p:pic>
      <p:sp>
        <p:nvSpPr>
          <p:cNvPr id="258" name="Google Shape;258;p47"/>
          <p:cNvSpPr txBox="1">
            <a:spLocks noGrp="1"/>
          </p:cNvSpPr>
          <p:nvPr>
            <p:ph type="title"/>
          </p:nvPr>
        </p:nvSpPr>
        <p:spPr>
          <a:xfrm>
            <a:off x="280600" y="368825"/>
            <a:ext cx="3903300" cy="5727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59" name="Google Shape;259;p47"/>
          <p:cNvSpPr txBox="1">
            <a:spLocks noGrp="1"/>
          </p:cNvSpPr>
          <p:nvPr>
            <p:ph type="body" idx="1"/>
          </p:nvPr>
        </p:nvSpPr>
        <p:spPr>
          <a:xfrm>
            <a:off x="280600" y="1054325"/>
            <a:ext cx="3903600" cy="38070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sz="1200"/>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MC Content w/ Graphic 5">
  <p:cSld name="CUSTOM_31_1_1_1_1_1">
    <p:spTree>
      <p:nvGrpSpPr>
        <p:cNvPr id="1" name="Shape 260"/>
        <p:cNvGrpSpPr/>
        <p:nvPr/>
      </p:nvGrpSpPr>
      <p:grpSpPr>
        <a:xfrm>
          <a:off x="0" y="0"/>
          <a:ext cx="0" cy="0"/>
          <a:chOff x="0" y="0"/>
          <a:chExt cx="0" cy="0"/>
        </a:xfrm>
      </p:grpSpPr>
      <p:pic>
        <p:nvPicPr>
          <p:cNvPr id="261" name="Google Shape;261;p48"/>
          <p:cNvPicPr preferRelativeResize="0"/>
          <p:nvPr/>
        </p:nvPicPr>
        <p:blipFill rotWithShape="1">
          <a:blip r:embed="rId2">
            <a:alphaModFix/>
          </a:blip>
          <a:srcRect/>
          <a:stretch/>
        </p:blipFill>
        <p:spPr>
          <a:xfrm>
            <a:off x="0" y="0"/>
            <a:ext cx="9144002" cy="5149409"/>
          </a:xfrm>
          <a:prstGeom prst="rect">
            <a:avLst/>
          </a:prstGeom>
          <a:noFill/>
          <a:ln>
            <a:noFill/>
          </a:ln>
        </p:spPr>
      </p:pic>
      <p:sp>
        <p:nvSpPr>
          <p:cNvPr id="262" name="Google Shape;262;p48"/>
          <p:cNvSpPr txBox="1">
            <a:spLocks noGrp="1"/>
          </p:cNvSpPr>
          <p:nvPr>
            <p:ph type="title"/>
          </p:nvPr>
        </p:nvSpPr>
        <p:spPr>
          <a:xfrm>
            <a:off x="280600" y="368825"/>
            <a:ext cx="3903300" cy="5727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63" name="Google Shape;263;p48"/>
          <p:cNvSpPr txBox="1">
            <a:spLocks noGrp="1"/>
          </p:cNvSpPr>
          <p:nvPr>
            <p:ph type="body" idx="1"/>
          </p:nvPr>
        </p:nvSpPr>
        <p:spPr>
          <a:xfrm>
            <a:off x="280600" y="1054325"/>
            <a:ext cx="3903600" cy="38070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MC Content w/ Graphic 6">
  <p:cSld name="CUSTOM_31_1_1_1_1_1_1">
    <p:spTree>
      <p:nvGrpSpPr>
        <p:cNvPr id="1" name="Shape 264"/>
        <p:cNvGrpSpPr/>
        <p:nvPr/>
      </p:nvGrpSpPr>
      <p:grpSpPr>
        <a:xfrm>
          <a:off x="0" y="0"/>
          <a:ext cx="0" cy="0"/>
          <a:chOff x="0" y="0"/>
          <a:chExt cx="0" cy="0"/>
        </a:xfrm>
      </p:grpSpPr>
      <p:pic>
        <p:nvPicPr>
          <p:cNvPr id="265" name="Google Shape;265;p49"/>
          <p:cNvPicPr preferRelativeResize="0"/>
          <p:nvPr/>
        </p:nvPicPr>
        <p:blipFill rotWithShape="1">
          <a:blip r:embed="rId2">
            <a:alphaModFix/>
          </a:blip>
          <a:srcRect/>
          <a:stretch/>
        </p:blipFill>
        <p:spPr>
          <a:xfrm>
            <a:off x="0" y="0"/>
            <a:ext cx="9144002" cy="5149409"/>
          </a:xfrm>
          <a:prstGeom prst="rect">
            <a:avLst/>
          </a:prstGeom>
          <a:noFill/>
          <a:ln>
            <a:noFill/>
          </a:ln>
        </p:spPr>
      </p:pic>
      <p:sp>
        <p:nvSpPr>
          <p:cNvPr id="266" name="Google Shape;266;p49"/>
          <p:cNvSpPr txBox="1">
            <a:spLocks noGrp="1"/>
          </p:cNvSpPr>
          <p:nvPr>
            <p:ph type="title"/>
          </p:nvPr>
        </p:nvSpPr>
        <p:spPr>
          <a:xfrm>
            <a:off x="5005000" y="368825"/>
            <a:ext cx="3903300" cy="572700"/>
          </a:xfrm>
          <a:prstGeom prst="rect">
            <a:avLst/>
          </a:prstGeom>
        </p:spPr>
        <p:txBody>
          <a:bodyPr spcFirstLastPara="1" wrap="square" lIns="91425" tIns="91425" rIns="91425" bIns="91425" anchor="t" anchorCtr="0">
            <a:noAutofit/>
          </a:bodyPr>
          <a:lstStyle>
            <a:lvl1pPr lvl="0">
              <a:spcBef>
                <a:spcPts val="0"/>
              </a:spcBef>
              <a:spcAft>
                <a:spcPts val="0"/>
              </a:spcAft>
              <a:buNone/>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rtl="0">
              <a:spcBef>
                <a:spcPts val="0"/>
              </a:spcBef>
              <a:spcAft>
                <a:spcPts val="0"/>
              </a:spcAft>
              <a:buNone/>
              <a:defRPr/>
            </a:lvl9pPr>
          </a:lstStyle>
          <a:p>
            <a:endParaRPr/>
          </a:p>
        </p:txBody>
      </p:sp>
      <p:sp>
        <p:nvSpPr>
          <p:cNvPr id="267" name="Google Shape;267;p49"/>
          <p:cNvSpPr txBox="1">
            <a:spLocks noGrp="1"/>
          </p:cNvSpPr>
          <p:nvPr>
            <p:ph type="body" idx="1"/>
          </p:nvPr>
        </p:nvSpPr>
        <p:spPr>
          <a:xfrm>
            <a:off x="5005000" y="1054325"/>
            <a:ext cx="3903600" cy="38070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sz="1400"/>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slide 1">
  <p:cSld name="TITLE_1">
    <p:spTree>
      <p:nvGrpSpPr>
        <p:cNvPr id="1" name="Shape 268"/>
        <p:cNvGrpSpPr/>
        <p:nvPr/>
      </p:nvGrpSpPr>
      <p:grpSpPr>
        <a:xfrm>
          <a:off x="0" y="0"/>
          <a:ext cx="0" cy="0"/>
          <a:chOff x="0" y="0"/>
          <a:chExt cx="0" cy="0"/>
        </a:xfrm>
      </p:grpSpPr>
      <p:sp>
        <p:nvSpPr>
          <p:cNvPr id="269" name="Google Shape;269;p50"/>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70" name="Google Shape;270;p50"/>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71" name="Google Shape;271;p5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Content ">
  <p:cSld name="BLANK_1">
    <p:spTree>
      <p:nvGrpSpPr>
        <p:cNvPr id="1" name="Shape 23"/>
        <p:cNvGrpSpPr/>
        <p:nvPr/>
      </p:nvGrpSpPr>
      <p:grpSpPr>
        <a:xfrm>
          <a:off x="0" y="0"/>
          <a:ext cx="0" cy="0"/>
          <a:chOff x="0" y="0"/>
          <a:chExt cx="0" cy="0"/>
        </a:xfrm>
      </p:grpSpPr>
      <p:sp>
        <p:nvSpPr>
          <p:cNvPr id="24" name="Google Shape;24;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25" name="Google Shape;25;p7"/>
          <p:cNvPicPr preferRelativeResize="0"/>
          <p:nvPr/>
        </p:nvPicPr>
        <p:blipFill rotWithShape="1">
          <a:blip r:embed="rId2">
            <a:alphaModFix/>
          </a:blip>
          <a:srcRect/>
          <a:stretch/>
        </p:blipFill>
        <p:spPr>
          <a:xfrm>
            <a:off x="0" y="0"/>
            <a:ext cx="9144002" cy="5149400"/>
          </a:xfrm>
          <a:prstGeom prst="rect">
            <a:avLst/>
          </a:prstGeom>
          <a:noFill/>
          <a:ln>
            <a:noFill/>
          </a:ln>
        </p:spPr>
      </p:pic>
      <p:sp>
        <p:nvSpPr>
          <p:cNvPr id="26" name="Google Shape;26;p7"/>
          <p:cNvSpPr txBox="1">
            <a:spLocks noGrp="1"/>
          </p:cNvSpPr>
          <p:nvPr>
            <p:ph type="title"/>
          </p:nvPr>
        </p:nvSpPr>
        <p:spPr>
          <a:xfrm>
            <a:off x="311700" y="7498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 name="Google Shape;27;p7"/>
          <p:cNvSpPr txBox="1">
            <a:spLocks noGrp="1"/>
          </p:cNvSpPr>
          <p:nvPr>
            <p:ph type="body" idx="1"/>
          </p:nvPr>
        </p:nvSpPr>
        <p:spPr>
          <a:xfrm>
            <a:off x="311700" y="1457275"/>
            <a:ext cx="8520600" cy="33696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C 1/2 graphic space">
  <p:cSld name="CUSTOM_3">
    <p:spTree>
      <p:nvGrpSpPr>
        <p:cNvPr id="1" name="Shape 32"/>
        <p:cNvGrpSpPr/>
        <p:nvPr/>
      </p:nvGrpSpPr>
      <p:grpSpPr>
        <a:xfrm>
          <a:off x="0" y="0"/>
          <a:ext cx="0" cy="0"/>
          <a:chOff x="0" y="0"/>
          <a:chExt cx="0" cy="0"/>
        </a:xfrm>
      </p:grpSpPr>
      <p:pic>
        <p:nvPicPr>
          <p:cNvPr id="33" name="Google Shape;33;p9"/>
          <p:cNvPicPr preferRelativeResize="0"/>
          <p:nvPr/>
        </p:nvPicPr>
        <p:blipFill rotWithShape="1">
          <a:blip r:embed="rId2">
            <a:alphaModFix/>
          </a:blip>
          <a:srcRect/>
          <a:stretch/>
        </p:blipFill>
        <p:spPr>
          <a:xfrm>
            <a:off x="0" y="-2950"/>
            <a:ext cx="9144002" cy="5149409"/>
          </a:xfrm>
          <a:prstGeom prst="rect">
            <a:avLst/>
          </a:prstGeom>
          <a:noFill/>
          <a:ln>
            <a:noFill/>
          </a:ln>
        </p:spPr>
      </p:pic>
      <p:sp>
        <p:nvSpPr>
          <p:cNvPr id="34" name="Google Shape;34;p9"/>
          <p:cNvSpPr txBox="1">
            <a:spLocks noGrp="1"/>
          </p:cNvSpPr>
          <p:nvPr>
            <p:ph type="title"/>
          </p:nvPr>
        </p:nvSpPr>
        <p:spPr>
          <a:xfrm>
            <a:off x="4874947" y="371000"/>
            <a:ext cx="3912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5" name="Google Shape;35;p9"/>
          <p:cNvSpPr txBox="1">
            <a:spLocks noGrp="1"/>
          </p:cNvSpPr>
          <p:nvPr>
            <p:ph type="body" idx="1"/>
          </p:nvPr>
        </p:nvSpPr>
        <p:spPr>
          <a:xfrm>
            <a:off x="4917298" y="1213200"/>
            <a:ext cx="3912900" cy="38343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C 1/3 graphic space">
  <p:cSld name="CUSTOM_4">
    <p:spTree>
      <p:nvGrpSpPr>
        <p:cNvPr id="1" name="Shape 36"/>
        <p:cNvGrpSpPr/>
        <p:nvPr/>
      </p:nvGrpSpPr>
      <p:grpSpPr>
        <a:xfrm>
          <a:off x="0" y="0"/>
          <a:ext cx="0" cy="0"/>
          <a:chOff x="0" y="0"/>
          <a:chExt cx="0" cy="0"/>
        </a:xfrm>
      </p:grpSpPr>
      <p:pic>
        <p:nvPicPr>
          <p:cNvPr id="37" name="Google Shape;37;p10"/>
          <p:cNvPicPr preferRelativeResize="0"/>
          <p:nvPr/>
        </p:nvPicPr>
        <p:blipFill rotWithShape="1">
          <a:blip r:embed="rId2">
            <a:alphaModFix/>
          </a:blip>
          <a:srcRect/>
          <a:stretch/>
        </p:blipFill>
        <p:spPr>
          <a:xfrm>
            <a:off x="0" y="0"/>
            <a:ext cx="9144002" cy="5149400"/>
          </a:xfrm>
          <a:prstGeom prst="rect">
            <a:avLst/>
          </a:prstGeom>
          <a:noFill/>
          <a:ln>
            <a:noFill/>
          </a:ln>
        </p:spPr>
      </p:pic>
      <p:sp>
        <p:nvSpPr>
          <p:cNvPr id="38" name="Google Shape;38;p10"/>
          <p:cNvSpPr txBox="1">
            <a:spLocks noGrp="1"/>
          </p:cNvSpPr>
          <p:nvPr>
            <p:ph type="title"/>
          </p:nvPr>
        </p:nvSpPr>
        <p:spPr>
          <a:xfrm>
            <a:off x="3387107" y="368050"/>
            <a:ext cx="5305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9" name="Google Shape;39;p10"/>
          <p:cNvSpPr txBox="1">
            <a:spLocks noGrp="1"/>
          </p:cNvSpPr>
          <p:nvPr>
            <p:ph type="body" idx="1"/>
          </p:nvPr>
        </p:nvSpPr>
        <p:spPr>
          <a:xfrm>
            <a:off x="3444530" y="1210250"/>
            <a:ext cx="5305500" cy="38343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C 1/3 graphic space 2">
  <p:cSld name="CUSTOM_5">
    <p:spTree>
      <p:nvGrpSpPr>
        <p:cNvPr id="1" name="Shape 40"/>
        <p:cNvGrpSpPr/>
        <p:nvPr/>
      </p:nvGrpSpPr>
      <p:grpSpPr>
        <a:xfrm>
          <a:off x="0" y="0"/>
          <a:ext cx="0" cy="0"/>
          <a:chOff x="0" y="0"/>
          <a:chExt cx="0" cy="0"/>
        </a:xfrm>
      </p:grpSpPr>
      <p:pic>
        <p:nvPicPr>
          <p:cNvPr id="41" name="Google Shape;41;p11"/>
          <p:cNvPicPr preferRelativeResize="0"/>
          <p:nvPr/>
        </p:nvPicPr>
        <p:blipFill rotWithShape="1">
          <a:blip r:embed="rId2">
            <a:alphaModFix/>
          </a:blip>
          <a:srcRect/>
          <a:stretch/>
        </p:blipFill>
        <p:spPr>
          <a:xfrm>
            <a:off x="0" y="0"/>
            <a:ext cx="9144002" cy="5149400"/>
          </a:xfrm>
          <a:prstGeom prst="rect">
            <a:avLst/>
          </a:prstGeom>
          <a:noFill/>
          <a:ln>
            <a:noFill/>
          </a:ln>
        </p:spPr>
      </p:pic>
      <p:sp>
        <p:nvSpPr>
          <p:cNvPr id="42" name="Google Shape;42;p11"/>
          <p:cNvSpPr txBox="1">
            <a:spLocks noGrp="1"/>
          </p:cNvSpPr>
          <p:nvPr>
            <p:ph type="title"/>
          </p:nvPr>
        </p:nvSpPr>
        <p:spPr>
          <a:xfrm>
            <a:off x="311700" y="310275"/>
            <a:ext cx="53493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3" name="Google Shape;43;p11"/>
          <p:cNvSpPr txBox="1">
            <a:spLocks noGrp="1"/>
          </p:cNvSpPr>
          <p:nvPr>
            <p:ph type="body" idx="1"/>
          </p:nvPr>
        </p:nvSpPr>
        <p:spPr>
          <a:xfrm>
            <a:off x="369600" y="1152475"/>
            <a:ext cx="5349300" cy="38343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MC 3/4 graphic space 2">
  <p:cSld name="CUSTOM_7">
    <p:spTree>
      <p:nvGrpSpPr>
        <p:cNvPr id="1" name="Shape 48"/>
        <p:cNvGrpSpPr/>
        <p:nvPr/>
      </p:nvGrpSpPr>
      <p:grpSpPr>
        <a:xfrm>
          <a:off x="0" y="0"/>
          <a:ext cx="0" cy="0"/>
          <a:chOff x="0" y="0"/>
          <a:chExt cx="0" cy="0"/>
        </a:xfrm>
      </p:grpSpPr>
      <p:pic>
        <p:nvPicPr>
          <p:cNvPr id="49" name="Google Shape;49;p13"/>
          <p:cNvPicPr preferRelativeResize="0"/>
          <p:nvPr/>
        </p:nvPicPr>
        <p:blipFill rotWithShape="1">
          <a:blip r:embed="rId2">
            <a:alphaModFix/>
          </a:blip>
          <a:srcRect t="29" b="29"/>
          <a:stretch/>
        </p:blipFill>
        <p:spPr>
          <a:xfrm>
            <a:off x="0" y="0"/>
            <a:ext cx="9144002" cy="5146363"/>
          </a:xfrm>
          <a:prstGeom prst="rect">
            <a:avLst/>
          </a:prstGeom>
          <a:noFill/>
          <a:ln>
            <a:noFill/>
          </a:ln>
        </p:spPr>
      </p:pic>
      <p:sp>
        <p:nvSpPr>
          <p:cNvPr id="50" name="Google Shape;50;p13"/>
          <p:cNvSpPr txBox="1">
            <a:spLocks noGrp="1"/>
          </p:cNvSpPr>
          <p:nvPr>
            <p:ph type="title"/>
          </p:nvPr>
        </p:nvSpPr>
        <p:spPr>
          <a:xfrm>
            <a:off x="154567" y="310275"/>
            <a:ext cx="2652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1" name="Google Shape;51;p13"/>
          <p:cNvSpPr txBox="1">
            <a:spLocks noGrp="1"/>
          </p:cNvSpPr>
          <p:nvPr>
            <p:ph type="body" idx="1"/>
          </p:nvPr>
        </p:nvSpPr>
        <p:spPr>
          <a:xfrm>
            <a:off x="183278" y="1152475"/>
            <a:ext cx="2652600" cy="38343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505B72"/>
              </a:buClr>
              <a:buSzPts val="2800"/>
              <a:buFont typeface="Source Sans Pro SemiBold"/>
              <a:buNone/>
              <a:defRPr sz="2800">
                <a:solidFill>
                  <a:srgbClr val="505B72"/>
                </a:solidFill>
                <a:latin typeface="Source Sans Pro SemiBold"/>
                <a:ea typeface="Source Sans Pro SemiBold"/>
                <a:cs typeface="Source Sans Pro SemiBold"/>
                <a:sym typeface="Source Sans Pro SemiBold"/>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rgbClr val="505B72"/>
              </a:buClr>
              <a:buSzPts val="1800"/>
              <a:buFont typeface="Source Sans Pro"/>
              <a:buChar char="●"/>
              <a:defRPr sz="1800">
                <a:solidFill>
                  <a:srgbClr val="505B72"/>
                </a:solidFill>
                <a:latin typeface="Source Sans Pro"/>
                <a:ea typeface="Source Sans Pro"/>
                <a:cs typeface="Source Sans Pro"/>
                <a:sym typeface="Source Sans Pro"/>
              </a:defRPr>
            </a:lvl1pPr>
            <a:lvl2pPr marL="914400" lvl="1" indent="-317500">
              <a:lnSpc>
                <a:spcPct val="115000"/>
              </a:lnSpc>
              <a:spcBef>
                <a:spcPts val="0"/>
              </a:spcBef>
              <a:spcAft>
                <a:spcPts val="0"/>
              </a:spcAft>
              <a:buClr>
                <a:srgbClr val="505B72"/>
              </a:buClr>
              <a:buSzPts val="1400"/>
              <a:buFont typeface="Source Sans Pro"/>
              <a:buChar char="○"/>
              <a:defRPr>
                <a:solidFill>
                  <a:srgbClr val="505B72"/>
                </a:solidFill>
                <a:latin typeface="Source Sans Pro"/>
                <a:ea typeface="Source Sans Pro"/>
                <a:cs typeface="Source Sans Pro"/>
                <a:sym typeface="Source Sans Pro"/>
              </a:defRPr>
            </a:lvl2pPr>
            <a:lvl3pPr marL="1371600" lvl="2" indent="-317500">
              <a:lnSpc>
                <a:spcPct val="115000"/>
              </a:lnSpc>
              <a:spcBef>
                <a:spcPts val="0"/>
              </a:spcBef>
              <a:spcAft>
                <a:spcPts val="0"/>
              </a:spcAft>
              <a:buClr>
                <a:srgbClr val="505B72"/>
              </a:buClr>
              <a:buSzPts val="1400"/>
              <a:buFont typeface="Source Sans Pro"/>
              <a:buChar char="■"/>
              <a:defRPr>
                <a:solidFill>
                  <a:srgbClr val="505B72"/>
                </a:solidFill>
                <a:latin typeface="Source Sans Pro"/>
                <a:ea typeface="Source Sans Pro"/>
                <a:cs typeface="Source Sans Pro"/>
                <a:sym typeface="Source Sans Pro"/>
              </a:defRPr>
            </a:lvl3pPr>
            <a:lvl4pPr marL="1828800" lvl="3" indent="-317500">
              <a:lnSpc>
                <a:spcPct val="115000"/>
              </a:lnSpc>
              <a:spcBef>
                <a:spcPts val="0"/>
              </a:spcBef>
              <a:spcAft>
                <a:spcPts val="0"/>
              </a:spcAft>
              <a:buClr>
                <a:srgbClr val="505B72"/>
              </a:buClr>
              <a:buSzPts val="1400"/>
              <a:buFont typeface="Source Sans Pro"/>
              <a:buChar char="●"/>
              <a:defRPr>
                <a:solidFill>
                  <a:srgbClr val="505B72"/>
                </a:solidFill>
                <a:latin typeface="Source Sans Pro"/>
                <a:ea typeface="Source Sans Pro"/>
                <a:cs typeface="Source Sans Pro"/>
                <a:sym typeface="Source Sans Pro"/>
              </a:defRPr>
            </a:lvl4pPr>
            <a:lvl5pPr marL="2286000" lvl="4" indent="-317500">
              <a:lnSpc>
                <a:spcPct val="115000"/>
              </a:lnSpc>
              <a:spcBef>
                <a:spcPts val="0"/>
              </a:spcBef>
              <a:spcAft>
                <a:spcPts val="0"/>
              </a:spcAft>
              <a:buClr>
                <a:srgbClr val="505B72"/>
              </a:buClr>
              <a:buSzPts val="1400"/>
              <a:buFont typeface="Source Sans Pro"/>
              <a:buChar char="○"/>
              <a:defRPr>
                <a:solidFill>
                  <a:srgbClr val="505B72"/>
                </a:solidFill>
                <a:latin typeface="Source Sans Pro"/>
                <a:ea typeface="Source Sans Pro"/>
                <a:cs typeface="Source Sans Pro"/>
                <a:sym typeface="Source Sans Pro"/>
              </a:defRPr>
            </a:lvl5pPr>
            <a:lvl6pPr marL="2743200" lvl="5" indent="-317500">
              <a:lnSpc>
                <a:spcPct val="115000"/>
              </a:lnSpc>
              <a:spcBef>
                <a:spcPts val="0"/>
              </a:spcBef>
              <a:spcAft>
                <a:spcPts val="0"/>
              </a:spcAft>
              <a:buClr>
                <a:srgbClr val="505B72"/>
              </a:buClr>
              <a:buSzPts val="1400"/>
              <a:buFont typeface="Source Sans Pro"/>
              <a:buChar char="■"/>
              <a:defRPr>
                <a:solidFill>
                  <a:srgbClr val="505B72"/>
                </a:solidFill>
                <a:latin typeface="Source Sans Pro"/>
                <a:ea typeface="Source Sans Pro"/>
                <a:cs typeface="Source Sans Pro"/>
                <a:sym typeface="Source Sans Pro"/>
              </a:defRPr>
            </a:lvl6pPr>
            <a:lvl7pPr marL="3200400" lvl="6" indent="-317500">
              <a:lnSpc>
                <a:spcPct val="115000"/>
              </a:lnSpc>
              <a:spcBef>
                <a:spcPts val="0"/>
              </a:spcBef>
              <a:spcAft>
                <a:spcPts val="0"/>
              </a:spcAft>
              <a:buClr>
                <a:srgbClr val="505B72"/>
              </a:buClr>
              <a:buSzPts val="1400"/>
              <a:buFont typeface="Source Sans Pro"/>
              <a:buChar char="●"/>
              <a:defRPr>
                <a:solidFill>
                  <a:srgbClr val="505B72"/>
                </a:solidFill>
                <a:latin typeface="Source Sans Pro"/>
                <a:ea typeface="Source Sans Pro"/>
                <a:cs typeface="Source Sans Pro"/>
                <a:sym typeface="Source Sans Pro"/>
              </a:defRPr>
            </a:lvl7pPr>
            <a:lvl8pPr marL="3657600" lvl="7" indent="-317500">
              <a:lnSpc>
                <a:spcPct val="115000"/>
              </a:lnSpc>
              <a:spcBef>
                <a:spcPts val="0"/>
              </a:spcBef>
              <a:spcAft>
                <a:spcPts val="0"/>
              </a:spcAft>
              <a:buClr>
                <a:srgbClr val="505B72"/>
              </a:buClr>
              <a:buSzPts val="1400"/>
              <a:buFont typeface="Source Sans Pro"/>
              <a:buChar char="○"/>
              <a:defRPr>
                <a:solidFill>
                  <a:srgbClr val="505B72"/>
                </a:solidFill>
                <a:latin typeface="Source Sans Pro"/>
                <a:ea typeface="Source Sans Pro"/>
                <a:cs typeface="Source Sans Pro"/>
                <a:sym typeface="Source Sans Pro"/>
              </a:defRPr>
            </a:lvl8pPr>
            <a:lvl9pPr marL="4114800" lvl="8" indent="-317500">
              <a:lnSpc>
                <a:spcPct val="115000"/>
              </a:lnSpc>
              <a:spcBef>
                <a:spcPts val="0"/>
              </a:spcBef>
              <a:spcAft>
                <a:spcPts val="0"/>
              </a:spcAft>
              <a:buClr>
                <a:srgbClr val="505B72"/>
              </a:buClr>
              <a:buSzPts val="1400"/>
              <a:buFont typeface="Source Sans Pro"/>
              <a:buChar char="■"/>
              <a:defRPr>
                <a:solidFill>
                  <a:srgbClr val="505B72"/>
                </a:solidFill>
                <a:latin typeface="Source Sans Pro"/>
                <a:ea typeface="Source Sans Pro"/>
                <a:cs typeface="Source Sans Pro"/>
                <a:sym typeface="Source Sans Pr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6" r:id="rId7"/>
    <p:sldLayoutId id="2147483657" r:id="rId8"/>
    <p:sldLayoutId id="2147483659" r:id="rId9"/>
    <p:sldLayoutId id="2147483660" r:id="rId10"/>
    <p:sldLayoutId id="2147483661"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 id="2147483671" r:id="rId21"/>
    <p:sldLayoutId id="2147483672" r:id="rId22"/>
    <p:sldLayoutId id="2147483673" r:id="rId23"/>
    <p:sldLayoutId id="2147483674" r:id="rId24"/>
    <p:sldLayoutId id="2147483675" r:id="rId25"/>
    <p:sldLayoutId id="2147483676" r:id="rId26"/>
    <p:sldLayoutId id="2147483677" r:id="rId27"/>
    <p:sldLayoutId id="2147483678" r:id="rId28"/>
    <p:sldLayoutId id="2147483679" r:id="rId29"/>
    <p:sldLayoutId id="2147483680" r:id="rId30"/>
    <p:sldLayoutId id="2147483681" r:id="rId31"/>
    <p:sldLayoutId id="2147483682" r:id="rId32"/>
    <p:sldLayoutId id="2147483683" r:id="rId33"/>
    <p:sldLayoutId id="2147483684" r:id="rId34"/>
    <p:sldLayoutId id="2147483685" r:id="rId35"/>
    <p:sldLayoutId id="2147483686" r:id="rId36"/>
    <p:sldLayoutId id="2147483687" r:id="rId37"/>
    <p:sldLayoutId id="2147483688" r:id="rId38"/>
    <p:sldLayoutId id="2147483689" r:id="rId39"/>
    <p:sldLayoutId id="2147483690" r:id="rId40"/>
    <p:sldLayoutId id="2147483691" r:id="rId41"/>
    <p:sldLayoutId id="2147483692" r:id="rId42"/>
    <p:sldLayoutId id="2147483693" r:id="rId43"/>
    <p:sldLayoutId id="2147483694" r:id="rId44"/>
    <p:sldLayoutId id="2147483695" r:id="rId45"/>
    <p:sldLayoutId id="2147483696" r:id="rId4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image" Target="../media/image46.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hyperlink" Target="mailto:connect@nonprofitmoco.org"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4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7" name="Google Shape;277;p51"/>
          <p:cNvSpPr txBox="1">
            <a:spLocks noGrp="1"/>
          </p:cNvSpPr>
          <p:nvPr>
            <p:ph type="title"/>
          </p:nvPr>
        </p:nvSpPr>
        <p:spPr>
          <a:xfrm>
            <a:off x="165400" y="730675"/>
            <a:ext cx="3672600" cy="1242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100" dirty="0">
                <a:latin typeface="Source Sans Pro"/>
                <a:ea typeface="Source Sans Pro"/>
                <a:cs typeface="Source Sans Pro"/>
                <a:sym typeface="Source Sans Pro"/>
              </a:rPr>
              <a:t>A Member’s Guide to the</a:t>
            </a:r>
            <a:endParaRPr sz="2100" dirty="0">
              <a:latin typeface="Source Sans Pro"/>
              <a:ea typeface="Source Sans Pro"/>
              <a:cs typeface="Source Sans Pro"/>
              <a:sym typeface="Source Sans Pro"/>
            </a:endParaRPr>
          </a:p>
          <a:p>
            <a:pPr marL="0" lvl="0" indent="0" algn="ctr" rtl="0">
              <a:spcBef>
                <a:spcPts val="0"/>
              </a:spcBef>
              <a:spcAft>
                <a:spcPts val="0"/>
              </a:spcAft>
              <a:buNone/>
            </a:pPr>
            <a:r>
              <a:rPr lang="en" sz="2800" b="1" dirty="0">
                <a:latin typeface="Source Sans Pro"/>
                <a:ea typeface="Source Sans Pro"/>
                <a:cs typeface="Source Sans Pro"/>
                <a:sym typeface="Source Sans Pro"/>
              </a:rPr>
              <a:t>Members-Only Area</a:t>
            </a:r>
            <a:endParaRPr sz="2800" b="1" dirty="0">
              <a:latin typeface="Source Sans Pro"/>
              <a:ea typeface="Source Sans Pro"/>
              <a:cs typeface="Source Sans Pro"/>
              <a:sym typeface="Source Sans Pro"/>
            </a:endParaRPr>
          </a:p>
        </p:txBody>
      </p:sp>
      <p:sp>
        <p:nvSpPr>
          <p:cNvPr id="279" name="Google Shape;279;p51"/>
          <p:cNvSpPr txBox="1">
            <a:spLocks noGrp="1"/>
          </p:cNvSpPr>
          <p:nvPr>
            <p:ph type="title"/>
          </p:nvPr>
        </p:nvSpPr>
        <p:spPr>
          <a:xfrm>
            <a:off x="277625" y="2550100"/>
            <a:ext cx="3371100" cy="671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400" i="1">
                <a:solidFill>
                  <a:srgbClr val="B7B7B7"/>
                </a:solidFill>
                <a:latin typeface="Source Sans Pro"/>
                <a:ea typeface="Source Sans Pro"/>
                <a:cs typeface="Source Sans Pro"/>
                <a:sym typeface="Source Sans Pro"/>
              </a:rPr>
              <a:t>An illustrated guide to getting the most out of our interactive self-service website</a:t>
            </a:r>
            <a:endParaRPr sz="1400" b="1" i="1">
              <a:solidFill>
                <a:srgbClr val="B7B7B7"/>
              </a:solidFill>
              <a:latin typeface="Source Sans Pro"/>
              <a:ea typeface="Source Sans Pro"/>
              <a:cs typeface="Source Sans Pro"/>
              <a:sym typeface="Source Sans Pro"/>
            </a:endParaRPr>
          </a:p>
        </p:txBody>
      </p:sp>
      <p:sp>
        <p:nvSpPr>
          <p:cNvPr id="280" name="Google Shape;280;p51"/>
          <p:cNvSpPr txBox="1">
            <a:spLocks noGrp="1"/>
          </p:cNvSpPr>
          <p:nvPr>
            <p:ph type="title"/>
          </p:nvPr>
        </p:nvSpPr>
        <p:spPr>
          <a:xfrm>
            <a:off x="1069175" y="3808900"/>
            <a:ext cx="1788000" cy="259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505B72"/>
                </a:solidFill>
                <a:latin typeface="Source Sans Pro"/>
                <a:ea typeface="Source Sans Pro"/>
                <a:cs typeface="Source Sans Pro"/>
                <a:sym typeface="Source Sans Pro"/>
              </a:rPr>
              <a:t>Brought to you by</a:t>
            </a:r>
            <a:endParaRPr sz="1000" b="1">
              <a:solidFill>
                <a:srgbClr val="505B72"/>
              </a:solidFill>
              <a:latin typeface="Source Sans Pro"/>
              <a:ea typeface="Source Sans Pro"/>
              <a:cs typeface="Source Sans Pro"/>
              <a:sym typeface="Source Sans Pro"/>
            </a:endParaRPr>
          </a:p>
        </p:txBody>
      </p:sp>
      <p:pic>
        <p:nvPicPr>
          <p:cNvPr id="281" name="Google Shape;281;p51"/>
          <p:cNvPicPr preferRelativeResize="0"/>
          <p:nvPr/>
        </p:nvPicPr>
        <p:blipFill>
          <a:blip r:embed="rId3">
            <a:alphaModFix/>
          </a:blip>
          <a:stretch>
            <a:fillRect/>
          </a:stretch>
        </p:blipFill>
        <p:spPr>
          <a:xfrm>
            <a:off x="1265176" y="4184300"/>
            <a:ext cx="1396000" cy="366375"/>
          </a:xfrm>
          <a:prstGeom prst="rect">
            <a:avLst/>
          </a:prstGeom>
          <a:noFill/>
          <a:ln>
            <a:noFill/>
          </a:ln>
        </p:spPr>
      </p:pic>
      <p:sp>
        <p:nvSpPr>
          <p:cNvPr id="10" name="Google Shape;302;p54">
            <a:extLst>
              <a:ext uri="{FF2B5EF4-FFF2-40B4-BE49-F238E27FC236}">
                <a16:creationId xmlns:a16="http://schemas.microsoft.com/office/drawing/2014/main" id="{E05CCAE7-0B77-4333-847C-B68BBD29ED4F}"/>
              </a:ext>
            </a:extLst>
          </p:cNvPr>
          <p:cNvSpPr txBox="1">
            <a:spLocks/>
          </p:cNvSpPr>
          <p:nvPr/>
        </p:nvSpPr>
        <p:spPr>
          <a:xfrm>
            <a:off x="4838337" y="1287256"/>
            <a:ext cx="3384173" cy="53438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505B72"/>
              </a:buClr>
              <a:buSzPts val="2800"/>
              <a:buFont typeface="Source Sans Pro SemiBold"/>
              <a:buNone/>
              <a:defRPr sz="2800" b="0" i="0" u="none" strike="noStrike" cap="none">
                <a:solidFill>
                  <a:srgbClr val="505B72"/>
                </a:solidFill>
                <a:latin typeface="Source Sans Pro SemiBold"/>
                <a:ea typeface="Source Sans Pro SemiBold"/>
                <a:cs typeface="Source Sans Pro SemiBold"/>
                <a:sym typeface="Source Sans Pro SemiBold"/>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a:r>
              <a:rPr lang="en-US" sz="1800" dirty="0"/>
              <a:t>Members Only home screen</a:t>
            </a:r>
          </a:p>
        </p:txBody>
      </p:sp>
      <p:pic>
        <p:nvPicPr>
          <p:cNvPr id="6" name="Picture 5">
            <a:extLst>
              <a:ext uri="{FF2B5EF4-FFF2-40B4-BE49-F238E27FC236}">
                <a16:creationId xmlns:a16="http://schemas.microsoft.com/office/drawing/2014/main" id="{22DC0F24-EE2F-4DC9-A6D8-37D2D28715B4}"/>
              </a:ext>
            </a:extLst>
          </p:cNvPr>
          <p:cNvPicPr>
            <a:picLocks noChangeAspect="1"/>
          </p:cNvPicPr>
          <p:nvPr/>
        </p:nvPicPr>
        <p:blipFill>
          <a:blip r:embed="rId4"/>
          <a:stretch>
            <a:fillRect/>
          </a:stretch>
        </p:blipFill>
        <p:spPr>
          <a:xfrm>
            <a:off x="780927" y="1821638"/>
            <a:ext cx="2364496" cy="670512"/>
          </a:xfrm>
          <a:prstGeom prst="rect">
            <a:avLst/>
          </a:prstGeom>
        </p:spPr>
      </p:pic>
      <p:pic>
        <p:nvPicPr>
          <p:cNvPr id="8" name="Picture 7">
            <a:extLst>
              <a:ext uri="{FF2B5EF4-FFF2-40B4-BE49-F238E27FC236}">
                <a16:creationId xmlns:a16="http://schemas.microsoft.com/office/drawing/2014/main" id="{5F2A0B7D-5EAB-44F1-97CF-B136E6C1FE45}"/>
              </a:ext>
            </a:extLst>
          </p:cNvPr>
          <p:cNvPicPr>
            <a:picLocks noChangeAspect="1"/>
          </p:cNvPicPr>
          <p:nvPr/>
        </p:nvPicPr>
        <p:blipFill>
          <a:blip r:embed="rId5"/>
          <a:stretch>
            <a:fillRect/>
          </a:stretch>
        </p:blipFill>
        <p:spPr>
          <a:xfrm>
            <a:off x="4415084" y="1924642"/>
            <a:ext cx="4419962" cy="2140500"/>
          </a:xfrm>
          <a:prstGeom prst="rect">
            <a:avLst/>
          </a:prstGeom>
          <a:ln>
            <a:solidFill>
              <a:schemeClr val="bg2"/>
            </a:solid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53"/>
          <p:cNvSpPr txBox="1">
            <a:spLocks noGrp="1"/>
          </p:cNvSpPr>
          <p:nvPr>
            <p:ph type="title"/>
          </p:nvPr>
        </p:nvSpPr>
        <p:spPr>
          <a:xfrm>
            <a:off x="277625" y="7498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800"/>
              <a:t>Membership has its privileges</a:t>
            </a:r>
            <a:endParaRPr sz="1800"/>
          </a:p>
        </p:txBody>
      </p:sp>
      <p:sp>
        <p:nvSpPr>
          <p:cNvPr id="294" name="Google Shape;294;p53"/>
          <p:cNvSpPr txBox="1">
            <a:spLocks noGrp="1"/>
          </p:cNvSpPr>
          <p:nvPr>
            <p:ph type="body" idx="1"/>
          </p:nvPr>
        </p:nvSpPr>
        <p:spPr>
          <a:xfrm>
            <a:off x="536025" y="1662900"/>
            <a:ext cx="4008000" cy="29073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Clr>
                <a:srgbClr val="505B72"/>
              </a:buClr>
              <a:buSzPts val="1400"/>
              <a:buChar char="●"/>
            </a:pPr>
            <a:r>
              <a:rPr lang="en" sz="1400" dirty="0">
                <a:solidFill>
                  <a:srgbClr val="505B72"/>
                </a:solidFill>
              </a:rPr>
              <a:t>Our website is powered by MemberClicks by Personify, the association industry’s most powerful Association Management Software system.</a:t>
            </a:r>
            <a:endParaRPr sz="1400" dirty="0">
              <a:solidFill>
                <a:srgbClr val="505B72"/>
              </a:solidFill>
            </a:endParaRPr>
          </a:p>
          <a:p>
            <a:pPr marL="457200" lvl="0" indent="-317500" algn="l" rtl="0">
              <a:spcBef>
                <a:spcPts val="1000"/>
              </a:spcBef>
              <a:spcAft>
                <a:spcPts val="0"/>
              </a:spcAft>
              <a:buClr>
                <a:srgbClr val="505B72"/>
              </a:buClr>
              <a:buSzPts val="1400"/>
              <a:buChar char="●"/>
            </a:pPr>
            <a:r>
              <a:rPr lang="en" sz="1400" dirty="0">
                <a:solidFill>
                  <a:srgbClr val="505B72"/>
                </a:solidFill>
              </a:rPr>
              <a:t>Our website offers many self-service and exclusive benefits that only members and/or their employees can take advantage of.</a:t>
            </a:r>
            <a:endParaRPr sz="1400" dirty="0">
              <a:solidFill>
                <a:srgbClr val="505B72"/>
              </a:solidFill>
            </a:endParaRPr>
          </a:p>
          <a:p>
            <a:pPr marL="457200" lvl="0" indent="-317500" algn="l" rtl="0">
              <a:spcBef>
                <a:spcPts val="1000"/>
              </a:spcBef>
              <a:spcAft>
                <a:spcPts val="1000"/>
              </a:spcAft>
              <a:buClr>
                <a:srgbClr val="505B72"/>
              </a:buClr>
              <a:buSzPts val="1400"/>
              <a:buChar char="●"/>
            </a:pPr>
            <a:r>
              <a:rPr lang="en" sz="1400" dirty="0">
                <a:solidFill>
                  <a:srgbClr val="505B72"/>
                </a:solidFill>
              </a:rPr>
              <a:t>To ensure only members receive these benefits, these areas of our site require a valid log in.</a:t>
            </a:r>
            <a:endParaRPr sz="1400" dirty="0"/>
          </a:p>
        </p:txBody>
      </p:sp>
      <p:sp>
        <p:nvSpPr>
          <p:cNvPr id="295" name="Google Shape;295;p53"/>
          <p:cNvSpPr txBox="1">
            <a:spLocks noGrp="1"/>
          </p:cNvSpPr>
          <p:nvPr>
            <p:ph type="body" idx="1"/>
          </p:nvPr>
        </p:nvSpPr>
        <p:spPr>
          <a:xfrm>
            <a:off x="4683933" y="1662900"/>
            <a:ext cx="4008000" cy="29073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Clr>
                <a:srgbClr val="505B72"/>
              </a:buClr>
              <a:buSzPts val="1400"/>
              <a:buChar char="●"/>
            </a:pPr>
            <a:r>
              <a:rPr lang="en" sz="1400">
                <a:solidFill>
                  <a:srgbClr val="505B72"/>
                </a:solidFill>
              </a:rPr>
              <a:t>The pages in this guide will teach you how to log in and update your information, as well as take advantage of as many benefits as possible.</a:t>
            </a:r>
            <a:endParaRPr sz="1400">
              <a:solidFill>
                <a:srgbClr val="505B72"/>
              </a:solidFill>
            </a:endParaRPr>
          </a:p>
          <a:p>
            <a:pPr marL="457200" lvl="0" indent="-317500" algn="l" rtl="0">
              <a:spcBef>
                <a:spcPts val="1000"/>
              </a:spcBef>
              <a:spcAft>
                <a:spcPts val="1000"/>
              </a:spcAft>
              <a:buClr>
                <a:srgbClr val="505B72"/>
              </a:buClr>
              <a:buSzPts val="1400"/>
              <a:buChar char="●"/>
            </a:pPr>
            <a:r>
              <a:rPr lang="en" sz="1400">
                <a:solidFill>
                  <a:srgbClr val="505B72"/>
                </a:solidFill>
              </a:rPr>
              <a:t>The more you update and personalize your membership, the more value you will receive from us!</a:t>
            </a:r>
            <a:endParaRPr sz="1400">
              <a:solidFill>
                <a:srgbClr val="505B72"/>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54"/>
          <p:cNvSpPr txBox="1">
            <a:spLocks noGrp="1"/>
          </p:cNvSpPr>
          <p:nvPr>
            <p:ph type="title"/>
          </p:nvPr>
        </p:nvSpPr>
        <p:spPr>
          <a:xfrm>
            <a:off x="307250" y="310275"/>
            <a:ext cx="2499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t>What can I do here?</a:t>
            </a:r>
            <a:endParaRPr sz="1800"/>
          </a:p>
        </p:txBody>
      </p:sp>
      <p:sp>
        <p:nvSpPr>
          <p:cNvPr id="301" name="Google Shape;301;p54"/>
          <p:cNvSpPr txBox="1">
            <a:spLocks noGrp="1"/>
          </p:cNvSpPr>
          <p:nvPr>
            <p:ph type="body" idx="1"/>
          </p:nvPr>
        </p:nvSpPr>
        <p:spPr>
          <a:xfrm>
            <a:off x="209227" y="758989"/>
            <a:ext cx="2597923" cy="4316706"/>
          </a:xfrm>
          <a:prstGeom prst="rect">
            <a:avLst/>
          </a:prstGeom>
        </p:spPr>
        <p:txBody>
          <a:bodyPr spcFirstLastPara="1" wrap="square" lIns="91425" tIns="91425" rIns="91425" bIns="91425" anchor="t" anchorCtr="0">
            <a:noAutofit/>
          </a:bodyPr>
          <a:lstStyle/>
          <a:p>
            <a:pPr marL="323851" indent="-171450">
              <a:spcBef>
                <a:spcPts val="1000"/>
              </a:spcBef>
              <a:buSzPts val="1200"/>
              <a:buFont typeface="Arial" panose="020B0604020202020204" pitchFamily="34" charset="0"/>
              <a:buChar char="•"/>
            </a:pPr>
            <a:r>
              <a:rPr lang="en" sz="1200" dirty="0">
                <a:solidFill>
                  <a:srgbClr val="505B72"/>
                </a:solidFill>
              </a:rPr>
              <a:t>Update your contact information (plus organization information if you’re the main contact or an editor) </a:t>
            </a:r>
          </a:p>
          <a:p>
            <a:pPr marL="323851" indent="-171450">
              <a:spcBef>
                <a:spcPts val="1000"/>
              </a:spcBef>
              <a:buSzPts val="1200"/>
              <a:buFont typeface="Arial" panose="020B0604020202020204" pitchFamily="34" charset="0"/>
              <a:buChar char="•"/>
            </a:pPr>
            <a:r>
              <a:rPr lang="en" sz="1200" dirty="0"/>
              <a:t>Pay invoices for any related profiles (main contacts/editors) Access members only content</a:t>
            </a:r>
          </a:p>
          <a:p>
            <a:pPr marL="323851" indent="-171450">
              <a:spcBef>
                <a:spcPts val="1000"/>
              </a:spcBef>
              <a:buSzPts val="1200"/>
              <a:buFont typeface="Arial" panose="020B0604020202020204" pitchFamily="34" charset="0"/>
              <a:buChar char="•"/>
            </a:pPr>
            <a:r>
              <a:rPr lang="en" sz="1200" dirty="0">
                <a:solidFill>
                  <a:srgbClr val="505B72"/>
                </a:solidFill>
              </a:rPr>
              <a:t>Upload media (company logo, staff pictures, directory photo gallery and video)</a:t>
            </a:r>
          </a:p>
          <a:p>
            <a:pPr marL="323851" indent="-171450">
              <a:spcBef>
                <a:spcPts val="1000"/>
              </a:spcBef>
              <a:buSzPts val="1200"/>
              <a:buFont typeface="Arial" panose="020B0604020202020204" pitchFamily="34" charset="0"/>
              <a:buChar char="•"/>
            </a:pPr>
            <a:r>
              <a:rPr lang="en" sz="1200" dirty="0"/>
              <a:t>Register for events</a:t>
            </a:r>
          </a:p>
          <a:p>
            <a:pPr marL="323851" indent="-171450">
              <a:spcBef>
                <a:spcPts val="1000"/>
              </a:spcBef>
              <a:buSzPts val="1200"/>
              <a:buFont typeface="Arial" panose="020B0604020202020204" pitchFamily="34" charset="0"/>
              <a:buChar char="•"/>
            </a:pPr>
            <a:r>
              <a:rPr lang="en" sz="1200" dirty="0"/>
              <a:t>Access members only content</a:t>
            </a:r>
            <a:endParaRPr lang="en" sz="1200" dirty="0">
              <a:solidFill>
                <a:srgbClr val="505B72"/>
              </a:solidFill>
            </a:endParaRPr>
          </a:p>
          <a:p>
            <a:pPr marL="323851" indent="-171450">
              <a:spcBef>
                <a:spcPts val="1000"/>
              </a:spcBef>
              <a:buSzPts val="1200"/>
              <a:buFont typeface="Arial" panose="020B0604020202020204" pitchFamily="34" charset="0"/>
              <a:buChar char="•"/>
            </a:pPr>
            <a:r>
              <a:rPr lang="en" sz="1200" dirty="0">
                <a:solidFill>
                  <a:srgbClr val="505B72"/>
                </a:solidFill>
              </a:rPr>
              <a:t>C</a:t>
            </a:r>
            <a:r>
              <a:rPr lang="en" sz="1200" dirty="0"/>
              <a:t>hange your password</a:t>
            </a:r>
            <a:endParaRPr sz="1200" dirty="0">
              <a:solidFill>
                <a:srgbClr val="505B72"/>
              </a:solidFill>
            </a:endParaRPr>
          </a:p>
        </p:txBody>
      </p:sp>
      <p:pic>
        <p:nvPicPr>
          <p:cNvPr id="6" name="Picture 5">
            <a:extLst>
              <a:ext uri="{FF2B5EF4-FFF2-40B4-BE49-F238E27FC236}">
                <a16:creationId xmlns:a16="http://schemas.microsoft.com/office/drawing/2014/main" id="{E4AAB00D-CDD1-41B7-87E2-66A914533829}"/>
              </a:ext>
            </a:extLst>
          </p:cNvPr>
          <p:cNvPicPr>
            <a:picLocks noChangeAspect="1"/>
          </p:cNvPicPr>
          <p:nvPr/>
        </p:nvPicPr>
        <p:blipFill>
          <a:blip r:embed="rId3"/>
          <a:stretch>
            <a:fillRect/>
          </a:stretch>
        </p:blipFill>
        <p:spPr>
          <a:xfrm>
            <a:off x="3861321" y="1410586"/>
            <a:ext cx="4795422" cy="232232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55"/>
          <p:cNvSpPr txBox="1">
            <a:spLocks noGrp="1"/>
          </p:cNvSpPr>
          <p:nvPr>
            <p:ph type="title"/>
          </p:nvPr>
        </p:nvSpPr>
        <p:spPr>
          <a:xfrm>
            <a:off x="277625" y="7498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800"/>
              <a:t>Log in to take control of your membership</a:t>
            </a:r>
            <a:endParaRPr sz="1800"/>
          </a:p>
        </p:txBody>
      </p:sp>
      <p:sp>
        <p:nvSpPr>
          <p:cNvPr id="308" name="Google Shape;308;p55"/>
          <p:cNvSpPr txBox="1">
            <a:spLocks noGrp="1"/>
          </p:cNvSpPr>
          <p:nvPr>
            <p:ph type="body" idx="1"/>
          </p:nvPr>
        </p:nvSpPr>
        <p:spPr>
          <a:xfrm>
            <a:off x="536025" y="1879225"/>
            <a:ext cx="3509100" cy="24747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Clr>
                <a:srgbClr val="505B72"/>
              </a:buClr>
              <a:buSzPts val="1400"/>
              <a:buChar char="●"/>
            </a:pPr>
            <a:r>
              <a:rPr lang="en" sz="1400" dirty="0">
                <a:solidFill>
                  <a:srgbClr val="505B72"/>
                </a:solidFill>
              </a:rPr>
              <a:t>You will need to use your username and password to gain access to our private Members Only Area</a:t>
            </a:r>
            <a:r>
              <a:rPr lang="en-US" sz="1400" dirty="0">
                <a:solidFill>
                  <a:srgbClr val="505B72"/>
                </a:solidFill>
              </a:rPr>
              <a:t>.</a:t>
            </a:r>
            <a:endParaRPr sz="1400" dirty="0">
              <a:solidFill>
                <a:srgbClr val="505B72"/>
              </a:solidFill>
            </a:endParaRPr>
          </a:p>
          <a:p>
            <a:pPr marL="457200" lvl="0" indent="-317500" algn="l" rtl="0">
              <a:spcBef>
                <a:spcPts val="1000"/>
              </a:spcBef>
              <a:spcAft>
                <a:spcPts val="1000"/>
              </a:spcAft>
              <a:buClr>
                <a:srgbClr val="505B72"/>
              </a:buClr>
              <a:buSzPts val="1400"/>
              <a:buChar char="●"/>
            </a:pPr>
            <a:r>
              <a:rPr lang="en" sz="1400" dirty="0">
                <a:solidFill>
                  <a:srgbClr val="505B72"/>
                </a:solidFill>
              </a:rPr>
              <a:t>If you ever forget your password, click the </a:t>
            </a:r>
            <a:r>
              <a:rPr lang="en" sz="1400" dirty="0"/>
              <a:t>‘</a:t>
            </a:r>
            <a:r>
              <a:rPr lang="en" sz="1400" dirty="0">
                <a:solidFill>
                  <a:srgbClr val="505B72"/>
                </a:solidFill>
              </a:rPr>
              <a:t>Forgot your password?’ link to receive an email with a password reset link. </a:t>
            </a:r>
            <a:r>
              <a:rPr lang="en-US" sz="1400" dirty="0">
                <a:solidFill>
                  <a:srgbClr val="505B72"/>
                </a:solidFill>
              </a:rPr>
              <a:t>Or email </a:t>
            </a:r>
            <a:r>
              <a:rPr lang="en-US" sz="1400" dirty="0">
                <a:solidFill>
                  <a:srgbClr val="505B72"/>
                </a:solidFill>
                <a:hlinkClick r:id="rId3"/>
              </a:rPr>
              <a:t>connect@nonprofitmoco.org</a:t>
            </a:r>
            <a:r>
              <a:rPr lang="en-US" sz="1400" dirty="0">
                <a:solidFill>
                  <a:srgbClr val="505B72"/>
                </a:solidFill>
              </a:rPr>
              <a:t>.</a:t>
            </a:r>
          </a:p>
          <a:p>
            <a:pPr marL="139700" lvl="0" indent="0" algn="l" rtl="0">
              <a:spcBef>
                <a:spcPts val="1000"/>
              </a:spcBef>
              <a:spcAft>
                <a:spcPts val="1000"/>
              </a:spcAft>
              <a:buClr>
                <a:srgbClr val="505B72"/>
              </a:buClr>
              <a:buSzPts val="1400"/>
              <a:buNone/>
            </a:pPr>
            <a:endParaRPr sz="1400" dirty="0">
              <a:solidFill>
                <a:srgbClr val="505B72"/>
              </a:solidFill>
            </a:endParaRPr>
          </a:p>
        </p:txBody>
      </p:sp>
      <p:pic>
        <p:nvPicPr>
          <p:cNvPr id="3" name="Picture 2" descr="Graphical user interface, text, application, email&#10;&#10;Description automatically generated">
            <a:extLst>
              <a:ext uri="{FF2B5EF4-FFF2-40B4-BE49-F238E27FC236}">
                <a16:creationId xmlns:a16="http://schemas.microsoft.com/office/drawing/2014/main" id="{A97F1000-1C19-4914-8A20-AF7C3E363BA8}"/>
              </a:ext>
            </a:extLst>
          </p:cNvPr>
          <p:cNvPicPr>
            <a:picLocks noChangeAspect="1"/>
          </p:cNvPicPr>
          <p:nvPr/>
        </p:nvPicPr>
        <p:blipFill>
          <a:blip r:embed="rId4"/>
          <a:stretch>
            <a:fillRect/>
          </a:stretch>
        </p:blipFill>
        <p:spPr>
          <a:xfrm>
            <a:off x="5336873" y="1852158"/>
            <a:ext cx="3271102" cy="253649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57"/>
          <p:cNvSpPr txBox="1">
            <a:spLocks noGrp="1"/>
          </p:cNvSpPr>
          <p:nvPr>
            <p:ph type="title"/>
          </p:nvPr>
        </p:nvSpPr>
        <p:spPr>
          <a:xfrm>
            <a:off x="277625" y="7498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800" dirty="0"/>
              <a:t>Edit This Profile</a:t>
            </a:r>
            <a:endParaRPr sz="1800" dirty="0"/>
          </a:p>
        </p:txBody>
      </p:sp>
      <p:sp>
        <p:nvSpPr>
          <p:cNvPr id="322" name="Google Shape;322;p57"/>
          <p:cNvSpPr txBox="1">
            <a:spLocks noGrp="1"/>
          </p:cNvSpPr>
          <p:nvPr>
            <p:ph type="body" idx="1"/>
          </p:nvPr>
        </p:nvSpPr>
        <p:spPr>
          <a:xfrm>
            <a:off x="834250" y="1633149"/>
            <a:ext cx="2606374" cy="287685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b="1" dirty="0">
                <a:solidFill>
                  <a:srgbClr val="505B72"/>
                </a:solidFill>
              </a:rPr>
              <a:t>This link will open a page that allows you to update much of the information on your profile. If you are an Editor for your related organization(s), you can click Switch Profile at any time to edit additional profiles. This helps us ensure we always have the latest information about you and your business.</a:t>
            </a:r>
            <a:endParaRPr sz="1400" b="1" dirty="0">
              <a:solidFill>
                <a:srgbClr val="505B72"/>
              </a:solidFill>
            </a:endParaRPr>
          </a:p>
          <a:p>
            <a:pPr marL="0" lvl="0" indent="0" algn="l" rtl="0">
              <a:spcBef>
                <a:spcPts val="0"/>
              </a:spcBef>
              <a:spcAft>
                <a:spcPts val="1000"/>
              </a:spcAft>
              <a:buNone/>
            </a:pPr>
            <a:endParaRPr sz="1400" b="1" dirty="0">
              <a:solidFill>
                <a:srgbClr val="505B72"/>
              </a:solidFill>
            </a:endParaRPr>
          </a:p>
        </p:txBody>
      </p:sp>
      <p:sp>
        <p:nvSpPr>
          <p:cNvPr id="323" name="Google Shape;323;p57"/>
          <p:cNvSpPr txBox="1">
            <a:spLocks noGrp="1"/>
          </p:cNvSpPr>
          <p:nvPr>
            <p:ph type="body" idx="1"/>
          </p:nvPr>
        </p:nvSpPr>
        <p:spPr>
          <a:xfrm>
            <a:off x="3917800" y="1633150"/>
            <a:ext cx="4496400" cy="275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b="1" dirty="0">
                <a:solidFill>
                  <a:srgbClr val="00A1DF"/>
                </a:solidFill>
              </a:rPr>
              <a:t>You can edit the following information:</a:t>
            </a:r>
            <a:endParaRPr sz="1400" b="1" dirty="0">
              <a:solidFill>
                <a:srgbClr val="00A1DF"/>
              </a:solidFill>
            </a:endParaRPr>
          </a:p>
          <a:p>
            <a:pPr marL="457200" lvl="0" indent="-317500" algn="l" rtl="0">
              <a:spcBef>
                <a:spcPts val="1000"/>
              </a:spcBef>
              <a:spcAft>
                <a:spcPts val="0"/>
              </a:spcAft>
              <a:buClr>
                <a:srgbClr val="505B72"/>
              </a:buClr>
              <a:buSzPts val="1400"/>
              <a:buChar char="●"/>
            </a:pPr>
            <a:r>
              <a:rPr lang="en" sz="1400" dirty="0">
                <a:solidFill>
                  <a:srgbClr val="505B72"/>
                </a:solidFill>
              </a:rPr>
              <a:t>Name, address, and other basic contact information</a:t>
            </a:r>
            <a:endParaRPr sz="1400" dirty="0">
              <a:solidFill>
                <a:srgbClr val="505B72"/>
              </a:solidFill>
            </a:endParaRPr>
          </a:p>
          <a:p>
            <a:pPr marL="457200" lvl="0" indent="-317500" algn="l" rtl="0">
              <a:spcBef>
                <a:spcPts val="1000"/>
              </a:spcBef>
              <a:spcAft>
                <a:spcPts val="0"/>
              </a:spcAft>
              <a:buClr>
                <a:srgbClr val="505B72"/>
              </a:buClr>
              <a:buSzPts val="1400"/>
              <a:buChar char="●"/>
            </a:pPr>
            <a:r>
              <a:rPr lang="en" sz="1400" dirty="0">
                <a:solidFill>
                  <a:srgbClr val="505B72"/>
                </a:solidFill>
              </a:rPr>
              <a:t>Directory Listing category and descriptions</a:t>
            </a:r>
            <a:endParaRPr sz="1400" dirty="0">
              <a:solidFill>
                <a:srgbClr val="505B72"/>
              </a:solidFill>
            </a:endParaRPr>
          </a:p>
          <a:p>
            <a:pPr marL="457200" lvl="0" indent="-317500" algn="l" rtl="0">
              <a:spcBef>
                <a:spcPts val="1000"/>
              </a:spcBef>
              <a:spcAft>
                <a:spcPts val="0"/>
              </a:spcAft>
              <a:buClr>
                <a:srgbClr val="505B72"/>
              </a:buClr>
              <a:buSzPts val="1400"/>
              <a:buChar char="●"/>
            </a:pPr>
            <a:r>
              <a:rPr lang="en" sz="1400" dirty="0"/>
              <a:t>[</a:t>
            </a:r>
            <a:r>
              <a:rPr lang="en" sz="1400" dirty="0">
                <a:solidFill>
                  <a:srgbClr val="505B72"/>
                </a:solidFill>
              </a:rPr>
              <a:t>Affiliation Codes or Custom Fields you have identified as visible to profiles]</a:t>
            </a:r>
            <a:endParaRPr sz="1400" dirty="0">
              <a:solidFill>
                <a:srgbClr val="505B72"/>
              </a:solidFill>
            </a:endParaRPr>
          </a:p>
          <a:p>
            <a:pPr marL="457200" lvl="0" indent="-317500" algn="l" rtl="0">
              <a:spcBef>
                <a:spcPts val="1000"/>
              </a:spcBef>
              <a:spcAft>
                <a:spcPts val="0"/>
              </a:spcAft>
              <a:buClr>
                <a:srgbClr val="505B72"/>
              </a:buClr>
              <a:buSzPts val="1400"/>
              <a:buChar char="●"/>
            </a:pPr>
            <a:r>
              <a:rPr lang="en" sz="1400" dirty="0">
                <a:solidFill>
                  <a:srgbClr val="505B72"/>
                </a:solidFill>
              </a:rPr>
              <a:t>Relationships you have to other profiles (including adding new profiles you are related to)</a:t>
            </a:r>
            <a:endParaRPr sz="1400" dirty="0">
              <a:solidFill>
                <a:srgbClr val="505B72"/>
              </a:solidFill>
            </a:endParaRPr>
          </a:p>
          <a:p>
            <a:pPr marL="457200" lvl="0" indent="-317500" algn="l" rtl="0">
              <a:spcBef>
                <a:spcPts val="1000"/>
              </a:spcBef>
              <a:spcAft>
                <a:spcPts val="1000"/>
              </a:spcAft>
              <a:buClr>
                <a:srgbClr val="505B72"/>
              </a:buClr>
              <a:buSzPts val="1400"/>
              <a:buChar char="●"/>
            </a:pPr>
            <a:r>
              <a:rPr lang="en" sz="1400" dirty="0">
                <a:solidFill>
                  <a:srgbClr val="505B72"/>
                </a:solidFill>
              </a:rPr>
              <a:t>Social media accounts</a:t>
            </a:r>
            <a:endParaRPr sz="1400" dirty="0">
              <a:solidFill>
                <a:srgbClr val="505B72"/>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58"/>
          <p:cNvSpPr txBox="1">
            <a:spLocks noGrp="1"/>
          </p:cNvSpPr>
          <p:nvPr>
            <p:ph type="title"/>
          </p:nvPr>
        </p:nvSpPr>
        <p:spPr>
          <a:xfrm>
            <a:off x="307250" y="310275"/>
            <a:ext cx="2499900" cy="75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dirty="0"/>
              <a:t>Edit This Profile</a:t>
            </a:r>
            <a:endParaRPr sz="1800" dirty="0"/>
          </a:p>
        </p:txBody>
      </p:sp>
      <p:sp>
        <p:nvSpPr>
          <p:cNvPr id="329" name="Google Shape;329;p58"/>
          <p:cNvSpPr txBox="1">
            <a:spLocks noGrp="1"/>
          </p:cNvSpPr>
          <p:nvPr>
            <p:ph type="body" idx="1"/>
          </p:nvPr>
        </p:nvSpPr>
        <p:spPr>
          <a:xfrm>
            <a:off x="344750" y="1067475"/>
            <a:ext cx="2462400" cy="3567600"/>
          </a:xfrm>
          <a:prstGeom prst="rect">
            <a:avLst/>
          </a:prstGeom>
        </p:spPr>
        <p:txBody>
          <a:bodyPr spcFirstLastPara="1" wrap="square" lIns="91425" tIns="91425" rIns="91425" bIns="91425" anchor="t" anchorCtr="0">
            <a:noAutofit/>
          </a:bodyPr>
          <a:lstStyle/>
          <a:p>
            <a:pPr marL="137160" lvl="0" indent="-226059" algn="l" rtl="0">
              <a:lnSpc>
                <a:spcPct val="115000"/>
              </a:lnSpc>
              <a:spcBef>
                <a:spcPts val="0"/>
              </a:spcBef>
              <a:spcAft>
                <a:spcPts val="0"/>
              </a:spcAft>
              <a:buClr>
                <a:srgbClr val="505B72"/>
              </a:buClr>
              <a:buSzPts val="1400"/>
              <a:buChar char="●"/>
            </a:pPr>
            <a:r>
              <a:rPr lang="en" dirty="0">
                <a:solidFill>
                  <a:srgbClr val="505B72"/>
                </a:solidFill>
              </a:rPr>
              <a:t>You have the ability to edit your profile</a:t>
            </a:r>
            <a:r>
              <a:rPr lang="en" dirty="0"/>
              <a:t>. Staff marked as Main Contact or Editor are able to edit their related Organization(s) as well</a:t>
            </a:r>
            <a:r>
              <a:rPr lang="en" dirty="0">
                <a:solidFill>
                  <a:srgbClr val="505B72"/>
                </a:solidFill>
              </a:rPr>
              <a:t>.</a:t>
            </a:r>
            <a:endParaRPr lang="en-US" dirty="0">
              <a:solidFill>
                <a:srgbClr val="505B72"/>
              </a:solidFill>
            </a:endParaRPr>
          </a:p>
          <a:p>
            <a:pPr marL="137160" lvl="0" indent="-226059" algn="l" rtl="0">
              <a:lnSpc>
                <a:spcPct val="115000"/>
              </a:lnSpc>
              <a:spcBef>
                <a:spcPts val="1000"/>
              </a:spcBef>
              <a:spcAft>
                <a:spcPts val="0"/>
              </a:spcAft>
              <a:buClr>
                <a:srgbClr val="505B72"/>
              </a:buClr>
              <a:buSzPts val="1400"/>
              <a:buChar char="●"/>
            </a:pPr>
            <a:r>
              <a:rPr lang="en-US" dirty="0">
                <a:solidFill>
                  <a:srgbClr val="505B72"/>
                </a:solidFill>
              </a:rPr>
              <a:t>Once you make changes, they are submitted for approval by our association.</a:t>
            </a:r>
          </a:p>
          <a:p>
            <a:pPr marL="137160" lvl="0" indent="-226059" algn="l" rtl="0">
              <a:lnSpc>
                <a:spcPct val="115000"/>
              </a:lnSpc>
              <a:spcBef>
                <a:spcPts val="1000"/>
              </a:spcBef>
              <a:spcAft>
                <a:spcPts val="1000"/>
              </a:spcAft>
              <a:buClr>
                <a:srgbClr val="505B72"/>
              </a:buClr>
              <a:buSzPts val="1400"/>
              <a:buChar char="●"/>
            </a:pPr>
            <a:r>
              <a:rPr lang="en" dirty="0">
                <a:solidFill>
                  <a:srgbClr val="505B72"/>
                </a:solidFill>
              </a:rPr>
              <a:t>If you have the right permissions, you can also edit the profiles related to your organization.</a:t>
            </a:r>
            <a:endParaRPr dirty="0">
              <a:solidFill>
                <a:srgbClr val="505B72"/>
              </a:solidFill>
            </a:endParaRPr>
          </a:p>
        </p:txBody>
      </p:sp>
      <p:sp>
        <p:nvSpPr>
          <p:cNvPr id="7" name="Google Shape;302;p54">
            <a:extLst>
              <a:ext uri="{FF2B5EF4-FFF2-40B4-BE49-F238E27FC236}">
                <a16:creationId xmlns:a16="http://schemas.microsoft.com/office/drawing/2014/main" id="{67DF829C-D9E1-490A-BC4C-3009F6B89647}"/>
              </a:ext>
            </a:extLst>
          </p:cNvPr>
          <p:cNvSpPr txBox="1">
            <a:spLocks/>
          </p:cNvSpPr>
          <p:nvPr/>
        </p:nvSpPr>
        <p:spPr>
          <a:xfrm>
            <a:off x="4687341" y="688875"/>
            <a:ext cx="2832300" cy="1065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505B72"/>
              </a:buClr>
              <a:buSzPts val="2800"/>
              <a:buFont typeface="Source Sans Pro SemiBold"/>
              <a:buNone/>
              <a:defRPr sz="2800" b="0" i="0" u="none" strike="noStrike" cap="none">
                <a:solidFill>
                  <a:srgbClr val="505B72"/>
                </a:solidFill>
                <a:latin typeface="Source Sans Pro SemiBold"/>
                <a:ea typeface="Source Sans Pro SemiBold"/>
                <a:cs typeface="Source Sans Pro SemiBold"/>
                <a:sym typeface="Source Sans Pro SemiBold"/>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a:r>
              <a:rPr lang="en-US" sz="1800" dirty="0"/>
              <a:t>Edit My Profile screen</a:t>
            </a:r>
          </a:p>
        </p:txBody>
      </p:sp>
      <p:pic>
        <p:nvPicPr>
          <p:cNvPr id="4" name="Picture 3">
            <a:extLst>
              <a:ext uri="{FF2B5EF4-FFF2-40B4-BE49-F238E27FC236}">
                <a16:creationId xmlns:a16="http://schemas.microsoft.com/office/drawing/2014/main" id="{38BE537F-AC21-4249-A30F-0105E75BB3AC}"/>
              </a:ext>
            </a:extLst>
          </p:cNvPr>
          <p:cNvPicPr>
            <a:picLocks noChangeAspect="1"/>
          </p:cNvPicPr>
          <p:nvPr/>
        </p:nvPicPr>
        <p:blipFill>
          <a:blip r:embed="rId3"/>
          <a:stretch>
            <a:fillRect/>
          </a:stretch>
        </p:blipFill>
        <p:spPr>
          <a:xfrm>
            <a:off x="3359889" y="1833821"/>
            <a:ext cx="5699052" cy="2034908"/>
          </a:xfrm>
          <a:prstGeom prst="rect">
            <a:avLst/>
          </a:prstGeom>
          <a:ln>
            <a:solidFill>
              <a:schemeClr val="bg2"/>
            </a:solid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56"/>
          <p:cNvSpPr txBox="1">
            <a:spLocks noGrp="1"/>
          </p:cNvSpPr>
          <p:nvPr>
            <p:ph type="title"/>
          </p:nvPr>
        </p:nvSpPr>
        <p:spPr>
          <a:xfrm>
            <a:off x="311699" y="515908"/>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800" dirty="0"/>
              <a:t>View Invoices and </a:t>
            </a:r>
            <a:r>
              <a:rPr lang="en-US" sz="1800" dirty="0"/>
              <a:t>Pay Membership Renewals</a:t>
            </a:r>
            <a:endParaRPr sz="1800" dirty="0"/>
          </a:p>
        </p:txBody>
      </p:sp>
      <p:sp>
        <p:nvSpPr>
          <p:cNvPr id="4" name="Google Shape;357;p62">
            <a:extLst>
              <a:ext uri="{FF2B5EF4-FFF2-40B4-BE49-F238E27FC236}">
                <a16:creationId xmlns:a16="http://schemas.microsoft.com/office/drawing/2014/main" id="{7B54107E-4607-4683-AD21-8D84BA5A6273}"/>
              </a:ext>
            </a:extLst>
          </p:cNvPr>
          <p:cNvSpPr txBox="1">
            <a:spLocks/>
          </p:cNvSpPr>
          <p:nvPr/>
        </p:nvSpPr>
        <p:spPr>
          <a:xfrm>
            <a:off x="400285" y="938537"/>
            <a:ext cx="8520599" cy="209528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rgbClr val="505B72"/>
              </a:buClr>
              <a:buSzPts val="1800"/>
              <a:buFont typeface="Source Sans Pro"/>
              <a:buChar char="●"/>
              <a:defRPr sz="1800" b="0" i="0" u="none" strike="noStrike" cap="none">
                <a:solidFill>
                  <a:srgbClr val="505B72"/>
                </a:solidFill>
                <a:latin typeface="Source Sans Pro"/>
                <a:ea typeface="Source Sans Pro"/>
                <a:cs typeface="Source Sans Pro"/>
                <a:sym typeface="Source Sans Pro"/>
              </a:defRPr>
            </a:lvl1pPr>
            <a:lvl2pPr marL="914400" marR="0" lvl="1" indent="-317500" algn="l" rtl="0">
              <a:lnSpc>
                <a:spcPct val="115000"/>
              </a:lnSpc>
              <a:spcBef>
                <a:spcPts val="0"/>
              </a:spcBef>
              <a:spcAft>
                <a:spcPts val="0"/>
              </a:spcAft>
              <a:buClr>
                <a:srgbClr val="505B72"/>
              </a:buClr>
              <a:buSzPts val="1400"/>
              <a:buFont typeface="Source Sans Pro"/>
              <a:buChar char="○"/>
              <a:defRPr sz="1400" b="0" i="0" u="none" strike="noStrike" cap="none">
                <a:solidFill>
                  <a:srgbClr val="505B72"/>
                </a:solidFill>
                <a:latin typeface="Source Sans Pro"/>
                <a:ea typeface="Source Sans Pro"/>
                <a:cs typeface="Source Sans Pro"/>
                <a:sym typeface="Source Sans Pro"/>
              </a:defRPr>
            </a:lvl2pPr>
            <a:lvl3pPr marL="1371600" marR="0" lvl="2" indent="-317500" algn="l" rtl="0">
              <a:lnSpc>
                <a:spcPct val="115000"/>
              </a:lnSpc>
              <a:spcBef>
                <a:spcPts val="0"/>
              </a:spcBef>
              <a:spcAft>
                <a:spcPts val="0"/>
              </a:spcAft>
              <a:buClr>
                <a:srgbClr val="505B72"/>
              </a:buClr>
              <a:buSzPts val="1400"/>
              <a:buFont typeface="Source Sans Pro"/>
              <a:buChar char="■"/>
              <a:defRPr sz="1400" b="0" i="0" u="none" strike="noStrike" cap="none">
                <a:solidFill>
                  <a:srgbClr val="505B72"/>
                </a:solidFill>
                <a:latin typeface="Source Sans Pro"/>
                <a:ea typeface="Source Sans Pro"/>
                <a:cs typeface="Source Sans Pro"/>
                <a:sym typeface="Source Sans Pro"/>
              </a:defRPr>
            </a:lvl3pPr>
            <a:lvl4pPr marL="1828800" marR="0" lvl="3" indent="-317500" algn="l" rtl="0">
              <a:lnSpc>
                <a:spcPct val="115000"/>
              </a:lnSpc>
              <a:spcBef>
                <a:spcPts val="0"/>
              </a:spcBef>
              <a:spcAft>
                <a:spcPts val="0"/>
              </a:spcAft>
              <a:buClr>
                <a:srgbClr val="505B72"/>
              </a:buClr>
              <a:buSzPts val="1400"/>
              <a:buFont typeface="Source Sans Pro"/>
              <a:buChar char="●"/>
              <a:defRPr sz="1400" b="0" i="0" u="none" strike="noStrike" cap="none">
                <a:solidFill>
                  <a:srgbClr val="505B72"/>
                </a:solidFill>
                <a:latin typeface="Source Sans Pro"/>
                <a:ea typeface="Source Sans Pro"/>
                <a:cs typeface="Source Sans Pro"/>
                <a:sym typeface="Source Sans Pro"/>
              </a:defRPr>
            </a:lvl4pPr>
            <a:lvl5pPr marL="2286000" marR="0" lvl="4" indent="-317500" algn="l" rtl="0">
              <a:lnSpc>
                <a:spcPct val="115000"/>
              </a:lnSpc>
              <a:spcBef>
                <a:spcPts val="0"/>
              </a:spcBef>
              <a:spcAft>
                <a:spcPts val="0"/>
              </a:spcAft>
              <a:buClr>
                <a:srgbClr val="505B72"/>
              </a:buClr>
              <a:buSzPts val="1400"/>
              <a:buFont typeface="Source Sans Pro"/>
              <a:buChar char="○"/>
              <a:defRPr sz="1400" b="0" i="0" u="none" strike="noStrike" cap="none">
                <a:solidFill>
                  <a:srgbClr val="505B72"/>
                </a:solidFill>
                <a:latin typeface="Source Sans Pro"/>
                <a:ea typeface="Source Sans Pro"/>
                <a:cs typeface="Source Sans Pro"/>
                <a:sym typeface="Source Sans Pro"/>
              </a:defRPr>
            </a:lvl5pPr>
            <a:lvl6pPr marL="2743200" marR="0" lvl="5" indent="-317500" algn="l" rtl="0">
              <a:lnSpc>
                <a:spcPct val="115000"/>
              </a:lnSpc>
              <a:spcBef>
                <a:spcPts val="0"/>
              </a:spcBef>
              <a:spcAft>
                <a:spcPts val="0"/>
              </a:spcAft>
              <a:buClr>
                <a:srgbClr val="505B72"/>
              </a:buClr>
              <a:buSzPts val="1400"/>
              <a:buFont typeface="Source Sans Pro"/>
              <a:buChar char="■"/>
              <a:defRPr sz="1400" b="0" i="0" u="none" strike="noStrike" cap="none">
                <a:solidFill>
                  <a:srgbClr val="505B72"/>
                </a:solidFill>
                <a:latin typeface="Source Sans Pro"/>
                <a:ea typeface="Source Sans Pro"/>
                <a:cs typeface="Source Sans Pro"/>
                <a:sym typeface="Source Sans Pro"/>
              </a:defRPr>
            </a:lvl6pPr>
            <a:lvl7pPr marL="3200400" marR="0" lvl="6" indent="-317500" algn="l" rtl="0">
              <a:lnSpc>
                <a:spcPct val="115000"/>
              </a:lnSpc>
              <a:spcBef>
                <a:spcPts val="0"/>
              </a:spcBef>
              <a:spcAft>
                <a:spcPts val="0"/>
              </a:spcAft>
              <a:buClr>
                <a:srgbClr val="505B72"/>
              </a:buClr>
              <a:buSzPts val="1400"/>
              <a:buFont typeface="Source Sans Pro"/>
              <a:buChar char="●"/>
              <a:defRPr sz="1400" b="0" i="0" u="none" strike="noStrike" cap="none">
                <a:solidFill>
                  <a:srgbClr val="505B72"/>
                </a:solidFill>
                <a:latin typeface="Source Sans Pro"/>
                <a:ea typeface="Source Sans Pro"/>
                <a:cs typeface="Source Sans Pro"/>
                <a:sym typeface="Source Sans Pro"/>
              </a:defRPr>
            </a:lvl7pPr>
            <a:lvl8pPr marL="3657600" marR="0" lvl="7" indent="-317500" algn="l" rtl="0">
              <a:lnSpc>
                <a:spcPct val="115000"/>
              </a:lnSpc>
              <a:spcBef>
                <a:spcPts val="0"/>
              </a:spcBef>
              <a:spcAft>
                <a:spcPts val="0"/>
              </a:spcAft>
              <a:buClr>
                <a:srgbClr val="505B72"/>
              </a:buClr>
              <a:buSzPts val="1400"/>
              <a:buFont typeface="Source Sans Pro"/>
              <a:buChar char="○"/>
              <a:defRPr sz="1400" b="0" i="0" u="none" strike="noStrike" cap="none">
                <a:solidFill>
                  <a:srgbClr val="505B72"/>
                </a:solidFill>
                <a:latin typeface="Source Sans Pro"/>
                <a:ea typeface="Source Sans Pro"/>
                <a:cs typeface="Source Sans Pro"/>
                <a:sym typeface="Source Sans Pro"/>
              </a:defRPr>
            </a:lvl8pPr>
            <a:lvl9pPr marL="4114800" marR="0" lvl="8" indent="-317500" algn="l" rtl="0">
              <a:lnSpc>
                <a:spcPct val="115000"/>
              </a:lnSpc>
              <a:spcBef>
                <a:spcPts val="0"/>
              </a:spcBef>
              <a:spcAft>
                <a:spcPts val="0"/>
              </a:spcAft>
              <a:buClr>
                <a:srgbClr val="505B72"/>
              </a:buClr>
              <a:buSzPts val="1400"/>
              <a:buFont typeface="Source Sans Pro"/>
              <a:buChar char="■"/>
              <a:defRPr sz="1400" b="0" i="0" u="none" strike="noStrike" cap="none">
                <a:solidFill>
                  <a:srgbClr val="505B72"/>
                </a:solidFill>
                <a:latin typeface="Source Sans Pro"/>
                <a:ea typeface="Source Sans Pro"/>
                <a:cs typeface="Source Sans Pro"/>
                <a:sym typeface="Source Sans Pro"/>
              </a:defRPr>
            </a:lvl9pPr>
          </a:lstStyle>
          <a:p>
            <a:pPr marL="365760" indent="-226059">
              <a:lnSpc>
                <a:spcPct val="100000"/>
              </a:lnSpc>
              <a:buSzPts val="1400"/>
            </a:pPr>
            <a:r>
              <a:rPr lang="en-US" sz="1400" dirty="0"/>
              <a:t>From the Members Only home page, Main Contacts and Editors can view all open invoices for their related profiles as well as renewal information</a:t>
            </a:r>
          </a:p>
          <a:p>
            <a:pPr marL="365760" indent="-226059">
              <a:lnSpc>
                <a:spcPct val="100000"/>
              </a:lnSpc>
              <a:buSzPts val="1400"/>
            </a:pPr>
            <a:r>
              <a:rPr lang="en-US" sz="1400" dirty="0"/>
              <a:t>You can view Payment History and click to Pay Invoices.</a:t>
            </a:r>
          </a:p>
          <a:p>
            <a:pPr marL="365760" indent="-226059">
              <a:lnSpc>
                <a:spcPct val="100000"/>
              </a:lnSpc>
              <a:buSzPts val="1400"/>
            </a:pPr>
            <a:r>
              <a:rPr lang="en-US" sz="1400" dirty="0"/>
              <a:t>Click Pay Open Invoices from top Navigation menu or the Pay Invoices button on the right side of the home page</a:t>
            </a:r>
          </a:p>
          <a:p>
            <a:pPr marL="365760" indent="-226059">
              <a:lnSpc>
                <a:spcPct val="100000"/>
              </a:lnSpc>
              <a:buSzPts val="1400"/>
            </a:pPr>
            <a:r>
              <a:rPr lang="en-US" sz="1400" dirty="0"/>
              <a:t>Main Contacts and Editors will see company invoices, other staff will view only invoices connected to their individual profile</a:t>
            </a:r>
          </a:p>
          <a:p>
            <a:pPr marL="365760" indent="-226059">
              <a:lnSpc>
                <a:spcPct val="100000"/>
              </a:lnSpc>
              <a:buSzPts val="1400"/>
            </a:pPr>
            <a:r>
              <a:rPr lang="en-US" sz="1400" dirty="0"/>
              <a:t>Select any invoices you would like to pay by checking the box in the first column</a:t>
            </a:r>
          </a:p>
          <a:p>
            <a:pPr marL="365760" indent="-226059">
              <a:lnSpc>
                <a:spcPct val="100000"/>
              </a:lnSpc>
              <a:buSzPts val="1400"/>
            </a:pPr>
            <a:r>
              <a:rPr lang="en-US" sz="1400" dirty="0"/>
              <a:t>To print an invoice, click on the Invoice Number link.</a:t>
            </a:r>
          </a:p>
          <a:p>
            <a:pPr marL="365760" indent="-226059">
              <a:lnSpc>
                <a:spcPct val="100000"/>
              </a:lnSpc>
              <a:buSzPts val="1400"/>
            </a:pPr>
            <a:endParaRPr lang="en-US" sz="1400" dirty="0"/>
          </a:p>
          <a:p>
            <a:pPr marL="365760" indent="-226059">
              <a:lnSpc>
                <a:spcPct val="100000"/>
              </a:lnSpc>
              <a:buSzPts val="1400"/>
            </a:pPr>
            <a:endParaRPr lang="en-US" sz="1400" dirty="0"/>
          </a:p>
        </p:txBody>
      </p:sp>
      <p:pic>
        <p:nvPicPr>
          <p:cNvPr id="3" name="Picture 2">
            <a:extLst>
              <a:ext uri="{FF2B5EF4-FFF2-40B4-BE49-F238E27FC236}">
                <a16:creationId xmlns:a16="http://schemas.microsoft.com/office/drawing/2014/main" id="{A1618A06-5A71-40DD-8DEC-2B1BFD3083B9}"/>
              </a:ext>
            </a:extLst>
          </p:cNvPr>
          <p:cNvPicPr>
            <a:picLocks noChangeAspect="1"/>
          </p:cNvPicPr>
          <p:nvPr/>
        </p:nvPicPr>
        <p:blipFill>
          <a:blip r:embed="rId3"/>
          <a:stretch>
            <a:fillRect/>
          </a:stretch>
        </p:blipFill>
        <p:spPr>
          <a:xfrm>
            <a:off x="400285" y="3302066"/>
            <a:ext cx="8343428" cy="1680010"/>
          </a:xfrm>
          <a:prstGeom prst="rect">
            <a:avLst/>
          </a:prstGeom>
          <a:ln>
            <a:solidFill>
              <a:schemeClr val="tx1"/>
            </a:solidFill>
          </a:ln>
        </p:spPr>
      </p:pic>
    </p:spTree>
    <p:extLst>
      <p:ext uri="{BB962C8B-B14F-4D97-AF65-F5344CB8AC3E}">
        <p14:creationId xmlns:p14="http://schemas.microsoft.com/office/powerpoint/2010/main" val="11186425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56"/>
          <p:cNvSpPr txBox="1">
            <a:spLocks noGrp="1"/>
          </p:cNvSpPr>
          <p:nvPr>
            <p:ph type="title"/>
          </p:nvPr>
        </p:nvSpPr>
        <p:spPr>
          <a:xfrm>
            <a:off x="277625" y="7498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800" dirty="0"/>
              <a:t>Additional Resources – Members Only Content</a:t>
            </a:r>
            <a:endParaRPr sz="1800" dirty="0"/>
          </a:p>
        </p:txBody>
      </p:sp>
      <p:sp>
        <p:nvSpPr>
          <p:cNvPr id="315" name="Google Shape;315;p56"/>
          <p:cNvSpPr txBox="1">
            <a:spLocks noGrp="1"/>
          </p:cNvSpPr>
          <p:nvPr>
            <p:ph type="body" idx="1"/>
          </p:nvPr>
        </p:nvSpPr>
        <p:spPr>
          <a:xfrm>
            <a:off x="536025" y="1709349"/>
            <a:ext cx="8402412" cy="862401"/>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Clr>
                <a:srgbClr val="505B72"/>
              </a:buClr>
              <a:buSzPts val="1400"/>
              <a:buChar char="●"/>
            </a:pPr>
            <a:r>
              <a:rPr lang="en-US" sz="1400" dirty="0"/>
              <a:t>You can access members only content and resources under the Additional Resources link in the top navigation menu</a:t>
            </a:r>
            <a:endParaRPr sz="1400" dirty="0">
              <a:solidFill>
                <a:srgbClr val="505B72"/>
              </a:solidFill>
            </a:endParaRPr>
          </a:p>
        </p:txBody>
      </p:sp>
      <p:pic>
        <p:nvPicPr>
          <p:cNvPr id="3" name="Picture 2">
            <a:extLst>
              <a:ext uri="{FF2B5EF4-FFF2-40B4-BE49-F238E27FC236}">
                <a16:creationId xmlns:a16="http://schemas.microsoft.com/office/drawing/2014/main" id="{1A14ACE5-B9D8-4473-88CD-0F53F20062DB}"/>
              </a:ext>
            </a:extLst>
          </p:cNvPr>
          <p:cNvPicPr>
            <a:picLocks noChangeAspect="1"/>
          </p:cNvPicPr>
          <p:nvPr/>
        </p:nvPicPr>
        <p:blipFill>
          <a:blip r:embed="rId3"/>
          <a:stretch>
            <a:fillRect/>
          </a:stretch>
        </p:blipFill>
        <p:spPr>
          <a:xfrm>
            <a:off x="765544" y="2672946"/>
            <a:ext cx="7768856" cy="2023358"/>
          </a:xfrm>
          <a:prstGeom prst="rect">
            <a:avLst/>
          </a:prstGeom>
          <a:ln>
            <a:solidFill>
              <a:schemeClr val="bg2"/>
            </a:solidFill>
          </a:ln>
        </p:spPr>
      </p:pic>
    </p:spTree>
    <p:extLst>
      <p:ext uri="{BB962C8B-B14F-4D97-AF65-F5344CB8AC3E}">
        <p14:creationId xmlns:p14="http://schemas.microsoft.com/office/powerpoint/2010/main" val="12109257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56"/>
          <p:cNvSpPr txBox="1">
            <a:spLocks noGrp="1"/>
          </p:cNvSpPr>
          <p:nvPr>
            <p:ph type="title"/>
          </p:nvPr>
        </p:nvSpPr>
        <p:spPr>
          <a:xfrm>
            <a:off x="277625" y="7498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800" dirty="0"/>
              <a:t>Change your password</a:t>
            </a:r>
            <a:endParaRPr sz="1800" dirty="0"/>
          </a:p>
        </p:txBody>
      </p:sp>
      <p:sp>
        <p:nvSpPr>
          <p:cNvPr id="315" name="Google Shape;315;p56"/>
          <p:cNvSpPr txBox="1">
            <a:spLocks noGrp="1"/>
          </p:cNvSpPr>
          <p:nvPr>
            <p:ph type="body" idx="1"/>
          </p:nvPr>
        </p:nvSpPr>
        <p:spPr>
          <a:xfrm>
            <a:off x="536025" y="1709349"/>
            <a:ext cx="3790200" cy="2978887"/>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Clr>
                <a:srgbClr val="505B72"/>
              </a:buClr>
              <a:buSzPts val="1400"/>
              <a:buChar char="●"/>
            </a:pPr>
            <a:r>
              <a:rPr lang="en" sz="1400" dirty="0">
                <a:solidFill>
                  <a:srgbClr val="505B72"/>
                </a:solidFill>
              </a:rPr>
              <a:t>The best parts of our website are restricted to only be used by members and their approved employees or related profiles. </a:t>
            </a:r>
            <a:r>
              <a:rPr lang="en-US" sz="1400" dirty="0"/>
              <a:t>You can change your password at any time on the top right menu of the Members Only page.</a:t>
            </a:r>
            <a:endParaRPr sz="1400" dirty="0">
              <a:solidFill>
                <a:srgbClr val="505B72"/>
              </a:solidFill>
            </a:endParaRPr>
          </a:p>
          <a:p>
            <a:pPr marL="457200" lvl="0" indent="-317500" algn="l" rtl="0">
              <a:spcBef>
                <a:spcPts val="1000"/>
              </a:spcBef>
              <a:spcAft>
                <a:spcPts val="1000"/>
              </a:spcAft>
              <a:buClr>
                <a:srgbClr val="505B72"/>
              </a:buClr>
              <a:buSzPts val="1400"/>
              <a:buChar char="●"/>
            </a:pPr>
            <a:r>
              <a:rPr lang="en" sz="1400" dirty="0">
                <a:solidFill>
                  <a:srgbClr val="505B72"/>
                </a:solidFill>
              </a:rPr>
              <a:t>Once you have a username and password, you can use it to access any members-only or restricted items, like event discounts and other self-service items we offer.</a:t>
            </a:r>
            <a:endParaRPr sz="1400" dirty="0">
              <a:solidFill>
                <a:srgbClr val="505B72"/>
              </a:solidFill>
            </a:endParaRPr>
          </a:p>
        </p:txBody>
      </p:sp>
      <p:pic>
        <p:nvPicPr>
          <p:cNvPr id="3" name="Picture 2" descr="Graphical user interface, text, application, email&#10;&#10;Description automatically generated">
            <a:extLst>
              <a:ext uri="{FF2B5EF4-FFF2-40B4-BE49-F238E27FC236}">
                <a16:creationId xmlns:a16="http://schemas.microsoft.com/office/drawing/2014/main" id="{E5696194-AAC1-43F0-A057-CB9234E029CA}"/>
              </a:ext>
            </a:extLst>
          </p:cNvPr>
          <p:cNvPicPr>
            <a:picLocks noChangeAspect="1"/>
          </p:cNvPicPr>
          <p:nvPr/>
        </p:nvPicPr>
        <p:blipFill>
          <a:blip r:embed="rId3"/>
          <a:stretch>
            <a:fillRect/>
          </a:stretch>
        </p:blipFill>
        <p:spPr>
          <a:xfrm>
            <a:off x="5559089" y="1906788"/>
            <a:ext cx="2895236" cy="2267024"/>
          </a:xfrm>
          <a:prstGeom prst="rect">
            <a:avLst/>
          </a:prstGeom>
        </p:spPr>
      </p:pic>
    </p:spTree>
    <p:extLst>
      <p:ext uri="{BB962C8B-B14F-4D97-AF65-F5344CB8AC3E}">
        <p14:creationId xmlns:p14="http://schemas.microsoft.com/office/powerpoint/2010/main" val="2553038329"/>
      </p:ext>
    </p:extLst>
  </p:cSld>
  <p:clrMapOvr>
    <a:masterClrMapping/>
  </p:clrMapOvr>
</p:sld>
</file>

<file path=ppt/theme/theme1.xml><?xml version="1.0" encoding="utf-8"?>
<a:theme xmlns:a="http://schemas.openxmlformats.org/drawingml/2006/main" name="MC Template">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199</TotalTime>
  <Words>656</Words>
  <Application>Microsoft Office PowerPoint</Application>
  <PresentationFormat>On-screen Show (16:9)</PresentationFormat>
  <Paragraphs>46</Paragraphs>
  <Slides>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Source Sans Pro</vt:lpstr>
      <vt:lpstr>Source Sans Pro SemiBold</vt:lpstr>
      <vt:lpstr>Source Sans Pro Black</vt:lpstr>
      <vt:lpstr>MC Template</vt:lpstr>
      <vt:lpstr>A Member’s Guide to the Members-Only Area</vt:lpstr>
      <vt:lpstr>Membership has its privileges</vt:lpstr>
      <vt:lpstr>What can I do here?</vt:lpstr>
      <vt:lpstr>Log in to take control of your membership</vt:lpstr>
      <vt:lpstr>Edit This Profile</vt:lpstr>
      <vt:lpstr>Edit This Profile</vt:lpstr>
      <vt:lpstr>View Invoices and Pay Membership Renewals</vt:lpstr>
      <vt:lpstr>Additional Resources – Members Only Content</vt:lpstr>
      <vt:lpstr>Change your password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Member’s Guide to the Members-Only Area</dc:title>
  <dc:creator>Laura</dc:creator>
  <cp:lastModifiedBy>MoCoN</cp:lastModifiedBy>
  <cp:revision>18</cp:revision>
  <dcterms:modified xsi:type="dcterms:W3CDTF">2022-06-16T19:34:01Z</dcterms:modified>
</cp:coreProperties>
</file>