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FD0E9-900A-4C0F-87BE-A21EA6391EB7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87FD8-8206-4794-B108-5356CAA30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0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FY21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FY21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about:blank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svg"/><Relationship Id="rId9" Type="http://schemas.openxmlformats.org/officeDocument/2006/relationships/image" Target="../media/image7.sv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E72CBEC-7BC8-4019-86DB-1B7604A47A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C09B8-CCE0-4E5D-B4FB-C5FF52AFB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061" y="761998"/>
            <a:ext cx="7103207" cy="5333999"/>
          </a:xfrm>
        </p:spPr>
        <p:txBody>
          <a:bodyPr anchor="ctr" anchorCtr="0">
            <a:noAutofit/>
          </a:bodyPr>
          <a:lstStyle/>
          <a:p>
            <a:pPr>
              <a:tabLst>
                <a:tab pos="400050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Child Care Support Services</a:t>
            </a:r>
            <a:br>
              <a:rPr lang="en-US" sz="2400" b="1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	</a:t>
            </a:r>
            <a:r>
              <a:rPr lang="en-US" sz="2000" dirty="0">
                <a:solidFill>
                  <a:schemeClr val="accent1"/>
                </a:solidFill>
              </a:rPr>
              <a:t>Child Care Resource &amp; Referral Center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	Child Care in Public Space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	Infant &amp; Early Childhood Mental Health Support Services</a:t>
            </a: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Early Intervention</a:t>
            </a:r>
            <a:br>
              <a:rPr lang="en-US" sz="2400" i="1" dirty="0">
                <a:solidFill>
                  <a:schemeClr val="accent1"/>
                </a:solidFill>
              </a:rPr>
            </a:br>
            <a:r>
              <a:rPr lang="en-US" sz="2400" i="1" dirty="0">
                <a:solidFill>
                  <a:schemeClr val="accent1"/>
                </a:solidFill>
              </a:rPr>
              <a:t>	</a:t>
            </a:r>
            <a:r>
              <a:rPr lang="en-US" sz="2000" dirty="0">
                <a:solidFill>
                  <a:schemeClr val="accent1"/>
                </a:solidFill>
              </a:rPr>
              <a:t>Montgomery County Infants &amp; Toddlers Program</a:t>
            </a:r>
            <a:br>
              <a:rPr lang="en-US" sz="2400" i="1" dirty="0">
                <a:solidFill>
                  <a:schemeClr val="accent1"/>
                </a:solidFill>
              </a:rPr>
            </a:br>
            <a:br>
              <a:rPr lang="en-US" sz="2400" i="1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Policy and Partnerships</a:t>
            </a:r>
            <a:br>
              <a:rPr lang="en-US" sz="2400" i="1" dirty="0">
                <a:solidFill>
                  <a:schemeClr val="accent1"/>
                </a:solidFill>
              </a:rPr>
            </a:br>
            <a:r>
              <a:rPr lang="en-US" sz="2400" i="1" dirty="0">
                <a:solidFill>
                  <a:schemeClr val="accent1"/>
                </a:solidFill>
              </a:rPr>
              <a:t>	</a:t>
            </a:r>
            <a:r>
              <a:rPr lang="en-US" sz="2000" dirty="0">
                <a:solidFill>
                  <a:schemeClr val="accent1"/>
                </a:solidFill>
              </a:rPr>
              <a:t>Commission on Child Care 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	Commission on Children and Youth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	Early Childhood Coordinating Council 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	Early Care and Education Policy Office</a:t>
            </a:r>
            <a:endParaRPr lang="en-US" sz="2400" i="1" dirty="0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3A7788-AA18-4395-B0A6-3C50CCB60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724447" cy="13953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48EF24-56BA-4684-8BB7-8280CBCE3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0323" y="767825"/>
            <a:ext cx="643467" cy="1395357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3D107-2A0D-4A60-B10A-7E5349DAF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5999"/>
            <a:ext cx="3731816" cy="381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42B6A5-A12D-4C68-892C-4844407DA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0323" y="2285999"/>
            <a:ext cx="645258" cy="3809999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BB0A87A-2A8B-42BF-BC33-CA5DE58CB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5" y="1012383"/>
            <a:ext cx="932688" cy="93268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CAF4A71-D548-4E9C-A223-DDD6ABE67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699" y="2536178"/>
            <a:ext cx="3345655" cy="892822"/>
          </a:xfrm>
        </p:spPr>
        <p:txBody>
          <a:bodyPr anchor="t" anchorCtr="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1"/>
                </a:solidFill>
              </a:rPr>
              <a:t>DEPARTMENT OF HEALTH &amp; HUMAN SERVICE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1"/>
                </a:solidFill>
              </a:rPr>
              <a:t>EARLY CHILDHOOD SERVICES</a:t>
            </a:r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9F2A442A-E693-42EF-BE24-64BDB7EE68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700" y="3718423"/>
            <a:ext cx="274320" cy="2743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B5B821D-F457-46C0-92F9-705381334A93}"/>
              </a:ext>
            </a:extLst>
          </p:cNvPr>
          <p:cNvSpPr txBox="1"/>
          <p:nvPr/>
        </p:nvSpPr>
        <p:spPr>
          <a:xfrm>
            <a:off x="461554" y="3676650"/>
            <a:ext cx="334565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1401 Rockville Pike, Suite 200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Rockville, MD 20852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240.777-GROW (4769)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www.MontgomeryCountyMD.gov 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EarlyChildhoodServices@MontgomeryCountyMD.gov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7AA8D572-4F45-4E31-B306-8C9BE62017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3991" y="4358740"/>
            <a:ext cx="274320" cy="274320"/>
          </a:xfrm>
          <a:prstGeom prst="rect">
            <a:avLst/>
          </a:prstGeom>
        </p:spPr>
      </p:pic>
      <p:pic>
        <p:nvPicPr>
          <p:cNvPr id="17" name="Graphic 16" descr="Internet">
            <a:extLst>
              <a:ext uri="{FF2B5EF4-FFF2-40B4-BE49-F238E27FC236}">
                <a16:creationId xmlns:a16="http://schemas.microsoft.com/office/drawing/2014/main" id="{07B89373-90B1-4C9D-93BB-EFADA8D704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2700" y="4759103"/>
            <a:ext cx="274320" cy="274320"/>
          </a:xfrm>
          <a:prstGeom prst="rect">
            <a:avLst/>
          </a:prstGeom>
        </p:spPr>
      </p:pic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D6708575-F000-4AF6-B18A-AA77266A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380748" y="6356347"/>
            <a:ext cx="645259" cy="365125"/>
          </a:xfrm>
        </p:spPr>
        <p:txBody>
          <a:bodyPr/>
          <a:lstStyle/>
          <a:p>
            <a:r>
              <a:rPr lang="en-US" b="1" dirty="0"/>
              <a:t>FY21</a:t>
            </a:r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737C36A7-BED0-413D-AD9B-28B45B2E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483" y="6337296"/>
            <a:ext cx="3547333" cy="365125"/>
          </a:xfrm>
        </p:spPr>
        <p:txBody>
          <a:bodyPr/>
          <a:lstStyle/>
          <a:p>
            <a:r>
              <a:rPr lang="en-US" b="1" dirty="0"/>
              <a:t>DHHS-Early Childhood Services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77CAE4E-DF32-4C69-BED9-A584A0E8F71B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090732" y="1018860"/>
            <a:ext cx="2501457" cy="935150"/>
          </a:xfrm>
          <a:prstGeom prst="rect">
            <a:avLst/>
          </a:prstGeom>
        </p:spPr>
      </p:pic>
      <p:pic>
        <p:nvPicPr>
          <p:cNvPr id="15" name="Graphic 14" descr="Email">
            <a:extLst>
              <a:ext uri="{FF2B5EF4-FFF2-40B4-BE49-F238E27FC236}">
                <a16:creationId xmlns:a16="http://schemas.microsoft.com/office/drawing/2014/main" id="{FA3D398C-77EB-4DBD-9EC3-2B9851D5FEA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2842" y="5146497"/>
            <a:ext cx="27432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3599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 2</vt:lpstr>
      <vt:lpstr>Frame</vt:lpstr>
      <vt:lpstr>Child Care Support Services  Child Care Resource &amp; Referral Center  Child Care in Public Space  Infant &amp; Early Childhood Mental Health Support Services  Early Intervention  Montgomery County Infants &amp; Toddlers Program  Policy and Partnerships  Commission on Child Care   Commission on Children and Youth  Early Childhood Coordinating Council   Early Care and Education Policy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Link Provides referrals, outreach and engagement to community resources for children birth to 5 in Montgomery County  Infant &amp; Early Childhood Mental Health Services</dc:title>
  <dc:creator>Arnaiz, Jennifer</dc:creator>
  <cp:lastModifiedBy>Arnaiz, Jennifer</cp:lastModifiedBy>
  <cp:revision>13</cp:revision>
  <dcterms:created xsi:type="dcterms:W3CDTF">2020-10-20T16:17:49Z</dcterms:created>
  <dcterms:modified xsi:type="dcterms:W3CDTF">2021-03-10T15:44:31Z</dcterms:modified>
</cp:coreProperties>
</file>