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8" r:id="rId3"/>
    <p:sldId id="294" r:id="rId4"/>
    <p:sldId id="295" r:id="rId5"/>
    <p:sldId id="297" r:id="rId6"/>
    <p:sldId id="296" r:id="rId7"/>
    <p:sldId id="298" r:id="rId8"/>
    <p:sldId id="299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B2BE41A-BF59-40CA-BB0A-18EADC73AF58}">
          <p14:sldIdLst>
            <p14:sldId id="256"/>
            <p14:sldId id="258"/>
            <p14:sldId id="294"/>
            <p14:sldId id="295"/>
            <p14:sldId id="297"/>
            <p14:sldId id="296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99FF"/>
    <a:srgbClr val="99CCFF"/>
    <a:srgbClr val="33CC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024" autoAdjust="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5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162B04-2FCB-4A4C-BCDA-D73FEC8AE3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4149E9-EF68-44EC-A204-2D3CEEE97364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4415790"/>
            <a:ext cx="6620933" cy="4648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F590B-AEB0-4842-AE0F-9F6AB03D9B2A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F590B-AEB0-4842-AE0F-9F6AB03D9B2A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F590B-AEB0-4842-AE0F-9F6AB03D9B2A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0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D876F29-9231-4B6D-B80A-3A900B1E9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099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868E4-210D-4EB1-BF00-AD386A005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08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E0114-3AB2-486B-827C-78002232F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57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A93F4-087F-45B6-8E4C-CBA126EFE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0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BA31B85-EEB5-427B-A4D5-671F1E4F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203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C964D-6EBB-4849-8A81-9C66BC418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55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7F902-0965-4E16-8C38-B7F48A280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1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4F42B-571E-4EB5-8994-70C26F030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5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26133-5D5B-4F66-9ECE-C6F80DAE7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54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6E376-B642-48BF-8E6C-E1AB6B0DF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4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E244CAF-12CB-4E33-A41D-A881656B4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1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EE151B4E-2C8F-4081-B504-9DAD290D2B9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1034" name="Picture 2" descr="Montgomery County Community Grants Port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4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Montgomery County</a:t>
            </a:r>
            <a:br>
              <a:rPr lang="en-US" altLang="en-US" sz="3200" dirty="0"/>
            </a:br>
            <a:r>
              <a:rPr lang="en-US" altLang="en-US" sz="3200" dirty="0"/>
              <a:t>FY21 Community Grants Process and Updates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 sz="1800" dirty="0"/>
          </a:p>
          <a:p>
            <a:pPr marR="0" eaLnBrk="1" hangingPunct="1"/>
            <a:endParaRPr lang="en-US" altLang="en-US" sz="1800" dirty="0"/>
          </a:p>
          <a:p>
            <a:pPr marR="0" eaLnBrk="1" hangingPunct="1"/>
            <a:r>
              <a:rPr lang="en-US" altLang="en-US" sz="1800" dirty="0"/>
              <a:t>Fiscal Year 2021</a:t>
            </a:r>
          </a:p>
          <a:p>
            <a:pPr marR="0" eaLnBrk="1" hangingPunct="1"/>
            <a:r>
              <a:rPr lang="en-US" altLang="en-US" sz="1800" dirty="0"/>
              <a:t>June 2020</a:t>
            </a:r>
          </a:p>
        </p:txBody>
      </p:sp>
      <p:pic>
        <p:nvPicPr>
          <p:cNvPr id="2054" name="Picture 6" descr="Montgomery County Community Grants Por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75" y="3613150"/>
            <a:ext cx="1492250" cy="1492250"/>
          </a:xfrm>
          <a:prstGeom prst="rect">
            <a:avLst/>
          </a:prstGeom>
          <a:noFill/>
          <a:effectLst>
            <a:outerShdw blurRad="76200" dist="25400" dir="4500000" algn="t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FY21 Application Timeline</a:t>
            </a:r>
            <a:r>
              <a:rPr lang="en-US" altLang="en-US" dirty="0"/>
              <a:t>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dirty="0"/>
              <a:t>December 18, 2019 – Memo sent to Council from OMB Director outlining FY21 process</a:t>
            </a:r>
          </a:p>
          <a:p>
            <a:pPr eaLnBrk="1" hangingPunct="1"/>
            <a:r>
              <a:rPr lang="en-US" altLang="en-US" dirty="0"/>
              <a:t>December 19, 2019 – Email sent out to Community Grant portal users and nonprofit community outlining process; grants portal homepage updated with contents of memo and process </a:t>
            </a:r>
            <a:r>
              <a:rPr lang="en-US" dirty="0">
                <a:hlinkClick r:id="rId3"/>
              </a:rPr>
              <a:t>https://mcmdgrants.fluidreview.com/</a:t>
            </a:r>
            <a:endParaRPr lang="en-US" dirty="0"/>
          </a:p>
          <a:p>
            <a:pPr eaLnBrk="1" hangingPunct="1"/>
            <a:r>
              <a:rPr lang="en-US" altLang="en-US" dirty="0"/>
              <a:t>December 20, 2019 – Updated memo sent to Council removing $20,000 cap on New Programs</a:t>
            </a:r>
          </a:p>
          <a:p>
            <a:pPr eaLnBrk="1" hangingPunct="1"/>
            <a:r>
              <a:rPr lang="en-US" altLang="en-US" dirty="0"/>
              <a:t>January 2, 2020 – Portal open for applications</a:t>
            </a:r>
          </a:p>
          <a:p>
            <a:pPr eaLnBrk="1" hangingPunct="1"/>
            <a:r>
              <a:rPr lang="en-US" altLang="en-US" dirty="0"/>
              <a:t>January 29, 2020 – Portal closed for applications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FY21 Application Summary</a:t>
            </a:r>
            <a:r>
              <a:rPr lang="en-US" altLang="en-US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F1DDB-EF3C-4718-BECB-505ACFE2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33600"/>
            <a:ext cx="780570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FY21 CE Recommended Process</a:t>
            </a:r>
            <a:r>
              <a:rPr lang="en-US" altLang="en-US" dirty="0"/>
              <a:t>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CE Review only considered Renewal/Enhancement and Capital/Cost Sharing Grant applications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OMB administrative review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Department review on which programs should be continued and which should move to Base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OMB and CE’s office reviewed department feedback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CE made final decisions on recommended funding levels for Renewals/Enhancements and Base moves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CE Recommendations published on March 16, 2020</a:t>
            </a:r>
          </a:p>
        </p:txBody>
      </p:sp>
    </p:spTree>
    <p:extLst>
      <p:ext uri="{BB962C8B-B14F-4D97-AF65-F5344CB8AC3E}">
        <p14:creationId xmlns:p14="http://schemas.microsoft.com/office/powerpoint/2010/main" val="58450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7225-8126-4859-B0A8-CAEFAE99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Funding Prioritization for Community Grants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F376-B037-4996-95D0-C8D313CB3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Renewing viable and effective FY20 Community Grants funded programs.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Renewing programs and funding levels for Community Grants from FY18 and FY19, if they were funded at a lower level or not funded for FY20.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Creating, as funding allows, a limited pool of resources for new programs or program enhancements.</a:t>
            </a:r>
          </a:p>
          <a:p>
            <a:pPr marL="0" indent="0">
              <a:buNone/>
            </a:pPr>
            <a:r>
              <a:rPr lang="en-US" dirty="0"/>
              <a:t>Criteria outlined in December 20 memo to Council, on portal home page, and during workshops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28F4-C315-47F7-A11A-2E095463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Criteria Considered for Base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FC496-4821-4DA6-A95A-D68082290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long the department administered that individual grant,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the services provided help the department accomplish its expected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it furthers the CE’s priority outcomes,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And how it fits within the department’s core mission.</a:t>
            </a:r>
          </a:p>
          <a:p>
            <a:endParaRPr lang="en-US" sz="1100" dirty="0"/>
          </a:p>
          <a:p>
            <a:r>
              <a:rPr lang="en-US" dirty="0"/>
              <a:t>67 programs totaling $3.8M moved to Base in FY21</a:t>
            </a:r>
          </a:p>
          <a:p>
            <a:r>
              <a:rPr lang="en-US" dirty="0"/>
              <a:t>Further moves to Base budgets could be considered in future fiscal years.</a:t>
            </a:r>
          </a:p>
        </p:txBody>
      </p:sp>
    </p:spTree>
    <p:extLst>
      <p:ext uri="{BB962C8B-B14F-4D97-AF65-F5344CB8AC3E}">
        <p14:creationId xmlns:p14="http://schemas.microsoft.com/office/powerpoint/2010/main" val="278717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CC80-0168-4F36-AB8F-57F3C568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CE Rec Budget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F4A5-1359-4EFF-B6AE-047E38AC2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Sharing/Capital Grants on page 70-4</a:t>
            </a:r>
          </a:p>
          <a:p>
            <a:r>
              <a:rPr lang="en-US" dirty="0"/>
              <a:t>NDA: Community Grants on pages 70-5 to 70-16</a:t>
            </a:r>
          </a:p>
          <a:p>
            <a:r>
              <a:rPr lang="en-US" dirty="0"/>
              <a:t>Programs moved to Base on pages 75-1 and in department budgets </a:t>
            </a:r>
          </a:p>
          <a:p>
            <a:endParaRPr lang="en-US" dirty="0"/>
          </a:p>
          <a:p>
            <a:r>
              <a:rPr lang="en-US" dirty="0"/>
              <a:t>Pdf of FY21 CE Rec budget available here:</a:t>
            </a:r>
          </a:p>
          <a:p>
            <a:r>
              <a:rPr lang="en-US" dirty="0">
                <a:hlinkClick r:id="rId2"/>
              </a:rPr>
              <a:t>https://www.montgomerycountymd.gov/OMB/Resources/Files/omb/pdfs/FY21/psprec/FY21_Recommended_Operating_Budget.pdf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09D2-0D11-4456-B48A-E4557FB8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6FD06-8E80-42B5-97EB-5E21DE30B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County Executive moving quickly through the FY21 contracting process with a target of July 1, 2020</a:t>
            </a:r>
          </a:p>
          <a:p>
            <a:r>
              <a:rPr lang="en-US" dirty="0"/>
              <a:t>Office of Grants Management bill still active and under consideration by Council</a:t>
            </a:r>
          </a:p>
          <a:p>
            <a:r>
              <a:rPr lang="en-US" dirty="0"/>
              <a:t>County Executive and Council actively exploring legal tools for an improved grants mechanism </a:t>
            </a:r>
            <a:r>
              <a:rPr lang="en-US"/>
              <a:t>for the FY22 </a:t>
            </a:r>
            <a:r>
              <a:rPr lang="en-US" dirty="0"/>
              <a:t>Community Grants process</a:t>
            </a:r>
          </a:p>
        </p:txBody>
      </p:sp>
    </p:spTree>
    <p:extLst>
      <p:ext uri="{BB962C8B-B14F-4D97-AF65-F5344CB8AC3E}">
        <p14:creationId xmlns:p14="http://schemas.microsoft.com/office/powerpoint/2010/main" val="1711068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2605</TotalTime>
  <Words>436</Words>
  <Application>Microsoft Office PowerPoint</Application>
  <PresentationFormat>On-screen Show (4:3)</PresentationFormat>
  <Paragraphs>47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Flow</vt:lpstr>
      <vt:lpstr>Montgomery County FY21 Community Grants Process and Updates</vt:lpstr>
      <vt:lpstr>FY21 Application Timeline </vt:lpstr>
      <vt:lpstr>FY21 Application Summary </vt:lpstr>
      <vt:lpstr>FY21 CE Recommended Process </vt:lpstr>
      <vt:lpstr>Funding Prioritization for Community Grants Programs</vt:lpstr>
      <vt:lpstr>Criteria Considered for Base Moves</vt:lpstr>
      <vt:lpstr>FY21 CE Rec Budget Details</vt:lpstr>
      <vt:lpstr>Looking Forward</vt:lpstr>
    </vt:vector>
  </TitlesOfParts>
  <Company>DTS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Montgomery County Fiscal Year 2016 Grants Workshop</dc:title>
  <dc:creator>schafj01</dc:creator>
  <cp:lastModifiedBy>Murphy, Rafael P.</cp:lastModifiedBy>
  <cp:revision>97</cp:revision>
  <cp:lastPrinted>2016-12-02T20:10:39Z</cp:lastPrinted>
  <dcterms:created xsi:type="dcterms:W3CDTF">2014-11-25T17:40:55Z</dcterms:created>
  <dcterms:modified xsi:type="dcterms:W3CDTF">2020-06-03T14:43:46Z</dcterms:modified>
</cp:coreProperties>
</file>